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4"/>
  </p:notesMasterIdLst>
  <p:sldIdLst>
    <p:sldId id="257" r:id="rId2"/>
    <p:sldId id="258" r:id="rId3"/>
  </p:sldIdLst>
  <p:sldSz cx="10058400" cy="7772400"/>
  <p:notesSz cx="6858000" cy="9144000"/>
  <p:embeddedFontLst>
    <p:embeddedFont>
      <p:font typeface="Caveat" pitchFamily="2" charset="0"/>
      <p:regular r:id="rId5"/>
      <p:bold r:id="rId6"/>
    </p:embeddedFont>
    <p:embeddedFont>
      <p:font typeface="Montserrat" pitchFamily="2" charset="77"/>
      <p:regular r:id="rId7"/>
      <p:bold r:id="rId8"/>
      <p:italic r:id="rId9"/>
      <p:boldItalic r:id="rId10"/>
    </p:embeddedFont>
    <p:embeddedFont>
      <p:font typeface="Montserrat Black" pitchFamily="2" charset="77"/>
      <p:bold r:id="rId11"/>
      <p:italic r:id="rId12"/>
      <p:boldItalic r:id="rId13"/>
    </p:embeddedFont>
    <p:embeddedFont>
      <p:font typeface="Montserrat ExtraBold" pitchFamily="2" charset="77"/>
      <p:bold r:id="rId14"/>
      <p:italic r:id="rId15"/>
      <p:boldItalic r:id="rId16"/>
    </p:embeddedFont>
    <p:embeddedFont>
      <p:font typeface="Montserrat Medium" pitchFamily="2" charset="77"/>
      <p:regular r:id="rId17"/>
      <p:bold r:id="rId18"/>
      <p:italic r:id="rId19"/>
      <p:boldItalic r:id="rId20"/>
    </p:embeddedFont>
    <p:embeddedFont>
      <p:font typeface="Oswald" pitchFamily="2" charset="77"/>
      <p:regular r:id="rId21"/>
      <p:bold r:id="rId22"/>
    </p:embeddedFont>
    <p:embeddedFont>
      <p:font typeface="Oswald Regular" pitchFamily="2" charset="77"/>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font" Target="fonts/font20.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a638687021_0_2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a63868702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d15241b19_0_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ad15241b1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E69138"/>
        </a:solidFill>
        <a:effectLst/>
      </p:bgPr>
    </p:bg>
    <p:spTree>
      <p:nvGrpSpPr>
        <p:cNvPr id="1" name="Shape 13"/>
        <p:cNvGrpSpPr/>
        <p:nvPr/>
      </p:nvGrpSpPr>
      <p:grpSpPr>
        <a:xfrm>
          <a:off x="0" y="0"/>
          <a:ext cx="0" cy="0"/>
          <a:chOff x="0" y="0"/>
          <a:chExt cx="0" cy="0"/>
        </a:xfrm>
      </p:grpSpPr>
      <p:sp>
        <p:nvSpPr>
          <p:cNvPr id="14" name="Google Shape;14;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6" name="Google Shape;16;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17" name="Google Shape;17;p3"/>
          <p:cNvSpPr txBox="1"/>
          <p:nvPr/>
        </p:nvSpPr>
        <p:spPr>
          <a:xfrm>
            <a:off x="6704450" y="660975"/>
            <a:ext cx="2756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“Is Gaming Good for You?”</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April 2021</a:t>
            </a:r>
            <a:endParaRPr sz="1200">
              <a:latin typeface="Montserrat"/>
              <a:ea typeface="Montserrat"/>
              <a:cs typeface="Montserrat"/>
              <a:sym typeface="Montserrat"/>
            </a:endParaRPr>
          </a:p>
        </p:txBody>
      </p:sp>
      <p:grpSp>
        <p:nvGrpSpPr>
          <p:cNvPr id="18" name="Google Shape;18;p3"/>
          <p:cNvGrpSpPr/>
          <p:nvPr/>
        </p:nvGrpSpPr>
        <p:grpSpPr>
          <a:xfrm>
            <a:off x="2446675" y="712650"/>
            <a:ext cx="4310700" cy="403200"/>
            <a:chOff x="2446675" y="712650"/>
            <a:chExt cx="4310700" cy="403200"/>
          </a:xfrm>
        </p:grpSpPr>
        <p:sp>
          <p:nvSpPr>
            <p:cNvPr id="19" name="Google Shape;19;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cxnSp>
          <p:nvCxnSpPr>
            <p:cNvPr id="20" name="Google Shape;20;p3"/>
            <p:cNvCxnSpPr/>
            <p:nvPr/>
          </p:nvCxnSpPr>
          <p:spPr>
            <a:xfrm>
              <a:off x="3232325" y="981425"/>
              <a:ext cx="3201000" cy="0"/>
            </a:xfrm>
            <a:prstGeom prst="straightConnector1">
              <a:avLst/>
            </a:prstGeom>
            <a:noFill/>
            <a:ln w="9525" cap="flat" cmpd="sng">
              <a:solidFill>
                <a:schemeClr val="dk2"/>
              </a:solidFill>
              <a:prstDash val="solid"/>
              <a:round/>
              <a:headEnd type="none" w="med" len="med"/>
              <a:tailEnd type="none" w="med" len="med"/>
            </a:ln>
          </p:spPr>
        </p:cxnSp>
      </p:grpSp>
      <p:sp>
        <p:nvSpPr>
          <p:cNvPr id="21" name="Google Shape;21;p3"/>
          <p:cNvSpPr txBox="1"/>
          <p:nvPr/>
        </p:nvSpPr>
        <p:spPr>
          <a:xfrm>
            <a:off x="1857175" y="1240650"/>
            <a:ext cx="4900200" cy="1164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1100"/>
              <a:buFont typeface="Arial"/>
              <a:buNone/>
            </a:pPr>
            <a:r>
              <a:rPr lang="en" sz="3100">
                <a:solidFill>
                  <a:srgbClr val="6AA84F"/>
                </a:solidFill>
                <a:latin typeface="Montserrat ExtraBold"/>
                <a:ea typeface="Montserrat ExtraBold"/>
                <a:cs typeface="Montserrat ExtraBold"/>
                <a:sym typeface="Montserrat ExtraBold"/>
              </a:rPr>
              <a:t>Questions About </a:t>
            </a:r>
            <a:endParaRPr sz="3100">
              <a:solidFill>
                <a:srgbClr val="6AA84F"/>
              </a:solidFill>
              <a:latin typeface="Montserrat ExtraBold"/>
              <a:ea typeface="Montserrat ExtraBold"/>
              <a:cs typeface="Montserrat ExtraBold"/>
              <a:sym typeface="Montserrat ExtraBold"/>
            </a:endParaRPr>
          </a:p>
          <a:p>
            <a:pPr marL="0" lvl="0" indent="0" algn="l" rtl="0">
              <a:lnSpc>
                <a:spcPct val="90000"/>
              </a:lnSpc>
              <a:spcBef>
                <a:spcPts val="0"/>
              </a:spcBef>
              <a:spcAft>
                <a:spcPts val="0"/>
              </a:spcAft>
              <a:buClr>
                <a:srgbClr val="000000"/>
              </a:buClr>
              <a:buSzPts val="1100"/>
              <a:buFont typeface="Arial"/>
              <a:buNone/>
            </a:pPr>
            <a:r>
              <a:rPr lang="en" sz="3100">
                <a:solidFill>
                  <a:srgbClr val="6AA84F"/>
                </a:solidFill>
                <a:latin typeface="Montserrat ExtraBold"/>
                <a:ea typeface="Montserrat ExtraBold"/>
                <a:cs typeface="Montserrat ExtraBold"/>
                <a:sym typeface="Montserrat ExtraBold"/>
              </a:rPr>
              <a:t>Video Games </a:t>
            </a:r>
            <a:endParaRPr sz="3100" i="1">
              <a:solidFill>
                <a:srgbClr val="6AA84F"/>
              </a:solidFill>
              <a:latin typeface="Montserrat ExtraBold"/>
              <a:ea typeface="Montserrat ExtraBold"/>
              <a:cs typeface="Montserrat ExtraBold"/>
              <a:sym typeface="Montserrat ExtraBold"/>
            </a:endParaRPr>
          </a:p>
        </p:txBody>
      </p:sp>
      <p:sp>
        <p:nvSpPr>
          <p:cNvPr id="22" name="Google Shape;22;p3"/>
          <p:cNvSpPr txBox="1"/>
          <p:nvPr/>
        </p:nvSpPr>
        <p:spPr>
          <a:xfrm>
            <a:off x="1079150" y="2303150"/>
            <a:ext cx="5625300" cy="641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Is Gaming Good for You?</a:t>
            </a:r>
            <a:r>
              <a:rPr lang="en" sz="1350">
                <a:latin typeface="Montserrat Medium"/>
                <a:ea typeface="Montserrat Medium"/>
                <a:cs typeface="Montserrat Medium"/>
                <a:sym typeface="Montserrat Medium"/>
              </a:rPr>
              <a:t>” How well can you sum up what you’ve just read?</a:t>
            </a:r>
            <a:endParaRPr sz="1350">
              <a:latin typeface="Montserrat Medium"/>
              <a:ea typeface="Montserrat Medium"/>
              <a:cs typeface="Montserrat Medium"/>
              <a:sym typeface="Montserrat Medium"/>
            </a:endParaRPr>
          </a:p>
        </p:txBody>
      </p:sp>
      <p:sp>
        <p:nvSpPr>
          <p:cNvPr id="23" name="Google Shape;23;p3"/>
          <p:cNvSpPr txBox="1"/>
          <p:nvPr/>
        </p:nvSpPr>
        <p:spPr>
          <a:xfrm>
            <a:off x="45177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4" name="Google Shape;24;p3"/>
          <p:cNvSpPr txBox="1"/>
          <p:nvPr/>
        </p:nvSpPr>
        <p:spPr>
          <a:xfrm>
            <a:off x="4202675" y="3558700"/>
            <a:ext cx="4439400" cy="2011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0" algn="l" rtl="0">
              <a:lnSpc>
                <a:spcPct val="115000"/>
              </a:lnSpc>
              <a:spcBef>
                <a:spcPts val="0"/>
              </a:spcBef>
              <a:spcAft>
                <a:spcPts val="0"/>
              </a:spcAft>
              <a:buNone/>
            </a:pPr>
            <a:r>
              <a:rPr lang="en">
                <a:latin typeface="Montserrat Medium"/>
                <a:ea typeface="Montserrat Medium"/>
                <a:cs typeface="Montserrat Medium"/>
                <a:sym typeface="Montserrat Medium"/>
              </a:rPr>
              <a:t>Imagine that your friend Cam missed school today and didn’t get to read “Is Gaming Good for You?” He wants to know what the article says, but he only has one minute before dinner. Answer the questions on the following slides, which will help you sum up the article for Cam.</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5" name="Google Shape;25;p3"/>
          <p:cNvSpPr/>
          <p:nvPr/>
        </p:nvSpPr>
        <p:spPr>
          <a:xfrm>
            <a:off x="759600" y="3558700"/>
            <a:ext cx="3096600" cy="3096600"/>
          </a:xfrm>
          <a:prstGeom prst="ellipse">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6" name="Google Shape;26;p3"/>
          <p:cNvSpPr txBox="1"/>
          <p:nvPr/>
        </p:nvSpPr>
        <p:spPr>
          <a:xfrm>
            <a:off x="953675" y="3939700"/>
            <a:ext cx="25908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 </a:t>
            </a:r>
            <a:r>
              <a:rPr lang="en" sz="2000">
                <a:solidFill>
                  <a:srgbClr val="FFFF00"/>
                </a:solidFill>
                <a:latin typeface="Montserrat Medium"/>
                <a:ea typeface="Montserrat Medium"/>
                <a:cs typeface="Montserrat Medium"/>
                <a:sym typeface="Montserrat Medium"/>
              </a:rPr>
              <a:t>summary</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a short retelling of an article. It can help you remember the most important information—</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and share it with others!</a:t>
            </a:r>
            <a:endParaRPr sz="1600">
              <a:latin typeface="Montserrat Medium"/>
              <a:ea typeface="Montserrat Medium"/>
              <a:cs typeface="Montserrat Medium"/>
              <a:sym typeface="Montserrat Medium"/>
            </a:endParaRPr>
          </a:p>
        </p:txBody>
      </p:sp>
      <p:sp>
        <p:nvSpPr>
          <p:cNvPr id="27" name="Google Shape;27;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8" name="Google Shape;28;p3"/>
          <p:cNvPicPr preferRelativeResize="0"/>
          <p:nvPr/>
        </p:nvPicPr>
        <p:blipFill>
          <a:blip r:embed="rId3">
            <a:alphaModFix/>
          </a:blip>
          <a:stretch>
            <a:fillRect/>
          </a:stretch>
        </p:blipFill>
        <p:spPr>
          <a:xfrm>
            <a:off x="668050" y="661025"/>
            <a:ext cx="1524400" cy="403187"/>
          </a:xfrm>
          <a:prstGeom prst="rect">
            <a:avLst/>
          </a:prstGeom>
          <a:noFill/>
          <a:ln>
            <a:noFill/>
          </a:ln>
        </p:spPr>
      </p:pic>
      <p:pic>
        <p:nvPicPr>
          <p:cNvPr id="29" name="Google Shape;29;p3"/>
          <p:cNvPicPr preferRelativeResize="0"/>
          <p:nvPr/>
        </p:nvPicPr>
        <p:blipFill>
          <a:blip r:embed="rId4">
            <a:alphaModFix/>
          </a:blip>
          <a:stretch>
            <a:fillRect/>
          </a:stretch>
        </p:blipFill>
        <p:spPr>
          <a:xfrm rot="4109499">
            <a:off x="2935310" y="3322951"/>
            <a:ext cx="1082656" cy="641698"/>
          </a:xfrm>
          <a:prstGeom prst="rect">
            <a:avLst/>
          </a:prstGeom>
          <a:noFill/>
          <a:ln>
            <a:noFill/>
          </a:ln>
        </p:spPr>
      </p:pic>
      <p:sp>
        <p:nvSpPr>
          <p:cNvPr id="30" name="Google Shape;30;p3"/>
          <p:cNvSpPr txBox="1"/>
          <p:nvPr/>
        </p:nvSpPr>
        <p:spPr>
          <a:xfrm>
            <a:off x="888650" y="792650"/>
            <a:ext cx="1181100" cy="15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600">
                <a:solidFill>
                  <a:srgbClr val="CC0000"/>
                </a:solidFill>
                <a:latin typeface="Montserrat ExtraBold"/>
                <a:ea typeface="Montserrat ExtraBold"/>
                <a:cs typeface="Montserrat ExtraBold"/>
                <a:sym typeface="Montserrat ExtraBold"/>
              </a:rPr>
              <a:t>5</a:t>
            </a:r>
            <a:endParaRPr sz="10600">
              <a:solidFill>
                <a:srgbClr val="CC0000"/>
              </a:solidFill>
            </a:endParaRPr>
          </a:p>
        </p:txBody>
      </p:sp>
      <p:sp>
        <p:nvSpPr>
          <p:cNvPr id="31" name="Google Shape;31;p3"/>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2</a:t>
            </a:r>
            <a:endParaRPr sz="1200">
              <a:solidFill>
                <a:srgbClr val="595959"/>
              </a:solidFill>
            </a:endParaRPr>
          </a:p>
        </p:txBody>
      </p:sp>
      <p:pic>
        <p:nvPicPr>
          <p:cNvPr id="32" name="Google Shape;32;p3"/>
          <p:cNvPicPr preferRelativeResize="0"/>
          <p:nvPr/>
        </p:nvPicPr>
        <p:blipFill rotWithShape="1">
          <a:blip r:embed="rId5">
            <a:alphaModFix/>
          </a:blip>
          <a:srcRect t="49" b="49"/>
          <a:stretch/>
        </p:blipFill>
        <p:spPr>
          <a:xfrm>
            <a:off x="7134775" y="1131411"/>
            <a:ext cx="2325899" cy="1555983"/>
          </a:xfrm>
          <a:prstGeom prst="rect">
            <a:avLst/>
          </a:prstGeom>
          <a:noFill/>
          <a:ln>
            <a:noFill/>
          </a:ln>
          <a:effectLst>
            <a:outerShdw blurRad="57150" dist="38100" dir="2160000" algn="bl" rotWithShape="0">
              <a:srgbClr val="000000">
                <a:alpha val="5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E69138"/>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2 of 2</a:t>
            </a:r>
            <a:endParaRPr/>
          </a:p>
        </p:txBody>
      </p:sp>
      <p:sp>
        <p:nvSpPr>
          <p:cNvPr id="35" name="Google Shape;35;p4"/>
          <p:cNvSpPr/>
          <p:nvPr/>
        </p:nvSpPr>
        <p:spPr>
          <a:xfrm>
            <a:off x="454950" y="46525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Google Shape;36;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7" name="Google Shape;37;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38" name="Google Shape;38;p4"/>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“Is Gaming Good for You?”</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April 2021</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pic>
        <p:nvPicPr>
          <p:cNvPr id="39" name="Google Shape;39;p4"/>
          <p:cNvPicPr preferRelativeResize="0"/>
          <p:nvPr/>
        </p:nvPicPr>
        <p:blipFill>
          <a:blip r:embed="rId3">
            <a:alphaModFix/>
          </a:blip>
          <a:stretch>
            <a:fillRect/>
          </a:stretch>
        </p:blipFill>
        <p:spPr>
          <a:xfrm>
            <a:off x="668050" y="661025"/>
            <a:ext cx="1524400" cy="403187"/>
          </a:xfrm>
          <a:prstGeom prst="rect">
            <a:avLst/>
          </a:prstGeom>
          <a:noFill/>
          <a:ln>
            <a:noFill/>
          </a:ln>
        </p:spPr>
      </p:pic>
      <p:sp>
        <p:nvSpPr>
          <p:cNvPr id="40" name="Google Shape;40;p4"/>
          <p:cNvSpPr/>
          <p:nvPr/>
        </p:nvSpPr>
        <p:spPr>
          <a:xfrm>
            <a:off x="668050" y="138625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txBox="1"/>
          <p:nvPr/>
        </p:nvSpPr>
        <p:spPr>
          <a:xfrm>
            <a:off x="838600" y="124525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2" name="Google Shape;42;p4"/>
          <p:cNvSpPr txBox="1"/>
          <p:nvPr/>
        </p:nvSpPr>
        <p:spPr>
          <a:xfrm>
            <a:off x="685750" y="167050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WHO</a:t>
            </a:r>
            <a:endParaRPr sz="2200" b="1">
              <a:solidFill>
                <a:srgbClr val="FFFF00"/>
              </a:solidFill>
              <a:latin typeface="Oswald"/>
              <a:ea typeface="Oswald"/>
              <a:cs typeface="Oswald"/>
              <a:sym typeface="Oswald"/>
            </a:endParaRPr>
          </a:p>
        </p:txBody>
      </p:sp>
      <p:grpSp>
        <p:nvGrpSpPr>
          <p:cNvPr id="43" name="Google Shape;43;p4"/>
          <p:cNvGrpSpPr/>
          <p:nvPr/>
        </p:nvGrpSpPr>
        <p:grpSpPr>
          <a:xfrm>
            <a:off x="668050" y="2329300"/>
            <a:ext cx="986550" cy="1112700"/>
            <a:chOff x="668050" y="2329300"/>
            <a:chExt cx="986550" cy="1112700"/>
          </a:xfrm>
        </p:grpSpPr>
        <p:sp>
          <p:nvSpPr>
            <p:cNvPr id="44" name="Google Shape;44;p4"/>
            <p:cNvSpPr/>
            <p:nvPr/>
          </p:nvSpPr>
          <p:spPr>
            <a:xfrm>
              <a:off x="668050" y="24703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txBox="1"/>
            <p:nvPr/>
          </p:nvSpPr>
          <p:spPr>
            <a:xfrm>
              <a:off x="838600" y="23293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6" name="Google Shape;46;p4"/>
            <p:cNvSpPr txBox="1"/>
            <p:nvPr/>
          </p:nvSpPr>
          <p:spPr>
            <a:xfrm>
              <a:off x="685750" y="27545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WHY</a:t>
              </a:r>
              <a:endParaRPr sz="2200" b="1">
                <a:solidFill>
                  <a:srgbClr val="FFFF00"/>
                </a:solidFill>
                <a:latin typeface="Oswald"/>
                <a:ea typeface="Oswald"/>
                <a:cs typeface="Oswald"/>
                <a:sym typeface="Oswald"/>
              </a:endParaRPr>
            </a:p>
          </p:txBody>
        </p:sp>
      </p:grpSp>
      <p:grpSp>
        <p:nvGrpSpPr>
          <p:cNvPr id="47" name="Google Shape;47;p4"/>
          <p:cNvGrpSpPr/>
          <p:nvPr/>
        </p:nvGrpSpPr>
        <p:grpSpPr>
          <a:xfrm>
            <a:off x="668050" y="3379863"/>
            <a:ext cx="986550" cy="1112700"/>
            <a:chOff x="668050" y="3433800"/>
            <a:chExt cx="986550" cy="1112700"/>
          </a:xfrm>
        </p:grpSpPr>
        <p:sp>
          <p:nvSpPr>
            <p:cNvPr id="48" name="Google Shape;48;p4"/>
            <p:cNvSpPr/>
            <p:nvPr/>
          </p:nvSpPr>
          <p:spPr>
            <a:xfrm>
              <a:off x="668050" y="35748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txBox="1"/>
            <p:nvPr/>
          </p:nvSpPr>
          <p:spPr>
            <a:xfrm>
              <a:off x="838600" y="34338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50" name="Google Shape;50;p4"/>
            <p:cNvSpPr txBox="1"/>
            <p:nvPr/>
          </p:nvSpPr>
          <p:spPr>
            <a:xfrm>
              <a:off x="685750" y="38590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WHEN</a:t>
              </a:r>
              <a:endParaRPr sz="2200" b="1">
                <a:solidFill>
                  <a:srgbClr val="FFFF00"/>
                </a:solidFill>
                <a:latin typeface="Oswald"/>
                <a:ea typeface="Oswald"/>
                <a:cs typeface="Oswald"/>
                <a:sym typeface="Oswald"/>
              </a:endParaRPr>
            </a:p>
          </p:txBody>
        </p:sp>
      </p:grpSp>
      <p:sp>
        <p:nvSpPr>
          <p:cNvPr id="51" name="Google Shape;51;p4"/>
          <p:cNvSpPr/>
          <p:nvPr/>
        </p:nvSpPr>
        <p:spPr>
          <a:xfrm>
            <a:off x="668050" y="4623325"/>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txBox="1"/>
          <p:nvPr/>
        </p:nvSpPr>
        <p:spPr>
          <a:xfrm>
            <a:off x="838600" y="4502325"/>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53" name="Google Shape;53;p4"/>
          <p:cNvSpPr txBox="1"/>
          <p:nvPr/>
        </p:nvSpPr>
        <p:spPr>
          <a:xfrm>
            <a:off x="685750" y="4907575"/>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HOW</a:t>
            </a:r>
            <a:endParaRPr sz="2200" b="1">
              <a:solidFill>
                <a:srgbClr val="FFFF00"/>
              </a:solidFill>
              <a:latin typeface="Oswald"/>
              <a:ea typeface="Oswald"/>
              <a:cs typeface="Oswald"/>
              <a:sym typeface="Oswald"/>
            </a:endParaRPr>
          </a:p>
        </p:txBody>
      </p:sp>
      <p:sp>
        <p:nvSpPr>
          <p:cNvPr id="54" name="Google Shape;54;p4"/>
          <p:cNvSpPr/>
          <p:nvPr/>
        </p:nvSpPr>
        <p:spPr>
          <a:xfrm>
            <a:off x="668050" y="56555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txBox="1"/>
          <p:nvPr/>
        </p:nvSpPr>
        <p:spPr>
          <a:xfrm>
            <a:off x="838600" y="55145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56" name="Google Shape;56;p4"/>
          <p:cNvSpPr txBox="1"/>
          <p:nvPr/>
        </p:nvSpPr>
        <p:spPr>
          <a:xfrm>
            <a:off x="685750" y="59397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WHAT</a:t>
            </a:r>
            <a:endParaRPr sz="2200" b="1">
              <a:solidFill>
                <a:srgbClr val="FFFF00"/>
              </a:solidFill>
              <a:latin typeface="Oswald"/>
              <a:ea typeface="Oswald"/>
              <a:cs typeface="Oswald"/>
              <a:sym typeface="Oswald"/>
            </a:endParaRPr>
          </a:p>
        </p:txBody>
      </p:sp>
      <p:sp>
        <p:nvSpPr>
          <p:cNvPr id="57" name="Google Shape;57;p4"/>
          <p:cNvSpPr txBox="1">
            <a:spLocks noGrp="1"/>
          </p:cNvSpPr>
          <p:nvPr>
            <p:ph type="body" idx="1"/>
          </p:nvPr>
        </p:nvSpPr>
        <p:spPr>
          <a:xfrm>
            <a:off x="1892800" y="1644275"/>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8" name="Google Shape;58;p4"/>
          <p:cNvSpPr txBox="1">
            <a:spLocks noGrp="1"/>
          </p:cNvSpPr>
          <p:nvPr>
            <p:ph type="body" idx="2"/>
          </p:nvPr>
        </p:nvSpPr>
        <p:spPr>
          <a:xfrm>
            <a:off x="1892800" y="26954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9" name="Google Shape;59;p4"/>
          <p:cNvSpPr txBox="1">
            <a:spLocks noGrp="1"/>
          </p:cNvSpPr>
          <p:nvPr>
            <p:ph type="body" idx="3"/>
          </p:nvPr>
        </p:nvSpPr>
        <p:spPr>
          <a:xfrm>
            <a:off x="1892800" y="37466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60" name="Google Shape;60;p4"/>
          <p:cNvSpPr txBox="1">
            <a:spLocks noGrp="1"/>
          </p:cNvSpPr>
          <p:nvPr>
            <p:ph type="body" idx="4"/>
          </p:nvPr>
        </p:nvSpPr>
        <p:spPr>
          <a:xfrm>
            <a:off x="1892800" y="4822350"/>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61" name="Google Shape;61;p4"/>
          <p:cNvSpPr txBox="1">
            <a:spLocks noGrp="1"/>
          </p:cNvSpPr>
          <p:nvPr>
            <p:ph type="body" idx="5"/>
          </p:nvPr>
        </p:nvSpPr>
        <p:spPr>
          <a:xfrm>
            <a:off x="1892800" y="5876075"/>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62" name="Google Shape;62;p4"/>
          <p:cNvSpPr txBox="1"/>
          <p:nvPr/>
        </p:nvSpPr>
        <p:spPr>
          <a:xfrm>
            <a:off x="1892800" y="1386250"/>
            <a:ext cx="72678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dk1"/>
              </a:buClr>
              <a:buSzPts val="1100"/>
              <a:buFont typeface="Arial"/>
              <a:buNone/>
            </a:pPr>
            <a:r>
              <a:rPr lang="en">
                <a:solidFill>
                  <a:schemeClr val="dk1"/>
                </a:solidFill>
                <a:latin typeface="Montserrat ExtraBold"/>
                <a:ea typeface="Montserrat ExtraBold"/>
                <a:cs typeface="Montserrat ExtraBold"/>
                <a:sym typeface="Montserrat ExtraBold"/>
              </a:rPr>
              <a:t>1.</a:t>
            </a:r>
            <a:r>
              <a:rPr lang="en">
                <a:solidFill>
                  <a:schemeClr val="dk1"/>
                </a:solidFill>
                <a:latin typeface="Montserrat Medium"/>
                <a:ea typeface="Montserrat Medium"/>
                <a:cs typeface="Montserrat Medium"/>
                <a:sym typeface="Montserrat Medium"/>
              </a:rPr>
              <a:t> Who is Anna Blackburn?</a:t>
            </a:r>
            <a:endParaRPr>
              <a:solidFill>
                <a:schemeClr val="dk1"/>
              </a:solidFill>
              <a:latin typeface="Montserrat Medium"/>
              <a:ea typeface="Montserrat Medium"/>
              <a:cs typeface="Montserrat Medium"/>
              <a:sym typeface="Montserrat Medium"/>
            </a:endParaRPr>
          </a:p>
          <a:p>
            <a:pPr marL="0" lvl="0" indent="0" algn="l" rtl="0">
              <a:lnSpc>
                <a:spcPct val="150000"/>
              </a:lnSpc>
              <a:spcBef>
                <a:spcPts val="0"/>
              </a:spcBef>
              <a:spcAft>
                <a:spcPts val="0"/>
              </a:spcAft>
              <a:buNone/>
            </a:pPr>
            <a:endParaRPr sz="1550">
              <a:solidFill>
                <a:schemeClr val="dk1"/>
              </a:solidFill>
              <a:latin typeface="Montserrat ExtraBold"/>
              <a:ea typeface="Montserrat ExtraBold"/>
              <a:cs typeface="Montserrat ExtraBold"/>
              <a:sym typeface="Montserrat ExtraBold"/>
            </a:endParaRPr>
          </a:p>
          <a:p>
            <a:pPr marL="0" lvl="0" indent="0" algn="l" rtl="0">
              <a:lnSpc>
                <a:spcPct val="150000"/>
              </a:lnSpc>
              <a:spcBef>
                <a:spcPts val="0"/>
              </a:spcBef>
              <a:spcAft>
                <a:spcPts val="0"/>
              </a:spcAft>
              <a:buNone/>
            </a:pPr>
            <a:endParaRPr sz="1550">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63" name="Google Shape;63;p4"/>
          <p:cNvSpPr txBox="1"/>
          <p:nvPr/>
        </p:nvSpPr>
        <p:spPr>
          <a:xfrm>
            <a:off x="1892800" y="2448448"/>
            <a:ext cx="6991200" cy="1566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2.</a:t>
            </a:r>
            <a:r>
              <a:rPr lang="en">
                <a:solidFill>
                  <a:schemeClr val="dk1"/>
                </a:solidFill>
                <a:latin typeface="Montserrat Medium"/>
                <a:ea typeface="Montserrat Medium"/>
                <a:cs typeface="Montserrat Medium"/>
                <a:sym typeface="Montserrat Medium"/>
              </a:rPr>
              <a:t> Why do some parents think video games are bad for kids?</a:t>
            </a:r>
            <a:endParaRPr>
              <a:solidFill>
                <a:schemeClr val="dk1"/>
              </a:solidFill>
              <a:latin typeface="Montserrat Medium"/>
              <a:ea typeface="Montserrat Medium"/>
              <a:cs typeface="Montserrat Medium"/>
              <a:sym typeface="Montserrat Medium"/>
            </a:endParaRPr>
          </a:p>
          <a:p>
            <a:pPr marL="0" lvl="0" indent="0" algn="l" rtl="0">
              <a:lnSpc>
                <a:spcPct val="150000"/>
              </a:lnSpc>
              <a:spcBef>
                <a:spcPts val="0"/>
              </a:spcBef>
              <a:spcAft>
                <a:spcPts val="0"/>
              </a:spcAft>
              <a:buNone/>
            </a:pPr>
            <a:endParaRPr sz="1550">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64" name="Google Shape;64;p4"/>
          <p:cNvSpPr txBox="1"/>
          <p:nvPr/>
        </p:nvSpPr>
        <p:spPr>
          <a:xfrm>
            <a:off x="1892800" y="3499571"/>
            <a:ext cx="7322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3.</a:t>
            </a:r>
            <a:r>
              <a:rPr lang="en">
                <a:solidFill>
                  <a:schemeClr val="dk1"/>
                </a:solidFill>
                <a:latin typeface="Montserrat Medium"/>
                <a:ea typeface="Montserrat Medium"/>
                <a:cs typeface="Montserrat Medium"/>
                <a:sym typeface="Montserrat Medium"/>
              </a:rPr>
              <a:t> When did video games move online?</a:t>
            </a:r>
            <a:endParaRPr sz="1550">
              <a:solidFill>
                <a:srgbClr val="FFFFFF"/>
              </a:solidFill>
              <a:latin typeface="Montserrat Medium"/>
              <a:ea typeface="Montserrat Medium"/>
              <a:cs typeface="Montserrat Medium"/>
              <a:sym typeface="Montserrat Medium"/>
            </a:endParaRPr>
          </a:p>
        </p:txBody>
      </p:sp>
      <p:sp>
        <p:nvSpPr>
          <p:cNvPr id="65" name="Google Shape;65;p4"/>
          <p:cNvSpPr txBox="1"/>
          <p:nvPr/>
        </p:nvSpPr>
        <p:spPr>
          <a:xfrm>
            <a:off x="1892800" y="4600194"/>
            <a:ext cx="69912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4.</a:t>
            </a:r>
            <a:r>
              <a:rPr lang="en">
                <a:solidFill>
                  <a:schemeClr val="dk1"/>
                </a:solidFill>
                <a:latin typeface="Montserrat Medium"/>
                <a:ea typeface="Montserrat Medium"/>
                <a:cs typeface="Montserrat Medium"/>
                <a:sym typeface="Montserrat Medium"/>
              </a:rPr>
              <a:t> How might playing video games be good for you? </a:t>
            </a: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66" name="Google Shape;66;p4"/>
          <p:cNvSpPr txBox="1"/>
          <p:nvPr/>
        </p:nvSpPr>
        <p:spPr>
          <a:xfrm>
            <a:off x="1892800" y="5635025"/>
            <a:ext cx="6991200" cy="2712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5.</a:t>
            </a:r>
            <a:r>
              <a:rPr lang="en">
                <a:solidFill>
                  <a:schemeClr val="dk1"/>
                </a:solidFill>
                <a:latin typeface="Montserrat Medium"/>
                <a:ea typeface="Montserrat Medium"/>
                <a:cs typeface="Montserrat Medium"/>
                <a:sym typeface="Montserrat Medium"/>
              </a:rPr>
              <a:t> What should you do if you think you’ve been gaming too much?</a:t>
            </a:r>
            <a:endParaRPr sz="1550">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action.scholastic.com/issues/2020-21/040121/is-gaming-good-for-you.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9138"/>
        </a:solidFill>
        <a:effectLst/>
      </p:bgPr>
    </p:bg>
    <p:spTree>
      <p:nvGrpSpPr>
        <p:cNvPr id="1" name="Shape 75"/>
        <p:cNvGrpSpPr/>
        <p:nvPr/>
      </p:nvGrpSpPr>
      <p:grpSpPr>
        <a:xfrm>
          <a:off x="0" y="0"/>
          <a:ext cx="0" cy="0"/>
          <a:chOff x="0" y="0"/>
          <a:chExt cx="0" cy="0"/>
        </a:xfrm>
      </p:grpSpPr>
      <p:sp>
        <p:nvSpPr>
          <p:cNvPr id="76" name="Google Shape;76;p6"/>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7" name="Google Shape;77;p6"/>
          <p:cNvPicPr preferRelativeResize="0"/>
          <p:nvPr/>
        </p:nvPicPr>
        <p:blipFill>
          <a:blip r:embed="rId3">
            <a:alphaModFix/>
          </a:blip>
          <a:stretch>
            <a:fillRect/>
          </a:stretch>
        </p:blipFill>
        <p:spPr>
          <a:xfrm>
            <a:off x="3929325" y="7150397"/>
            <a:ext cx="2199725" cy="271300"/>
          </a:xfrm>
          <a:prstGeom prst="rect">
            <a:avLst/>
          </a:prstGeom>
          <a:noFill/>
          <a:ln>
            <a:noFill/>
          </a:ln>
        </p:spPr>
      </p:pic>
      <p:sp>
        <p:nvSpPr>
          <p:cNvPr id="78" name="Google Shape;78;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79" name="Google Shape;79;p6"/>
          <p:cNvSpPr txBox="1"/>
          <p:nvPr/>
        </p:nvSpPr>
        <p:spPr>
          <a:xfrm>
            <a:off x="6814600" y="660975"/>
            <a:ext cx="26460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“Is Gaming Good for You?”</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April 2021</a:t>
            </a:r>
            <a:endParaRPr sz="1200">
              <a:latin typeface="Montserrat"/>
              <a:ea typeface="Montserrat"/>
              <a:cs typeface="Montserrat"/>
              <a:sym typeface="Montserrat"/>
            </a:endParaRPr>
          </a:p>
        </p:txBody>
      </p:sp>
      <p:grpSp>
        <p:nvGrpSpPr>
          <p:cNvPr id="80" name="Google Shape;80;p6"/>
          <p:cNvGrpSpPr/>
          <p:nvPr/>
        </p:nvGrpSpPr>
        <p:grpSpPr>
          <a:xfrm>
            <a:off x="2446675" y="712650"/>
            <a:ext cx="4310700" cy="403200"/>
            <a:chOff x="2446675" y="712650"/>
            <a:chExt cx="4310700" cy="403200"/>
          </a:xfrm>
        </p:grpSpPr>
        <p:sp>
          <p:nvSpPr>
            <p:cNvPr id="81" name="Google Shape;81;p6"/>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cxnSp>
          <p:nvCxnSpPr>
            <p:cNvPr id="82" name="Google Shape;82;p6"/>
            <p:cNvCxnSpPr/>
            <p:nvPr/>
          </p:nvCxnSpPr>
          <p:spPr>
            <a:xfrm>
              <a:off x="3232325" y="981425"/>
              <a:ext cx="3201000" cy="0"/>
            </a:xfrm>
            <a:prstGeom prst="straightConnector1">
              <a:avLst/>
            </a:prstGeom>
            <a:noFill/>
            <a:ln w="9525" cap="flat" cmpd="sng">
              <a:solidFill>
                <a:schemeClr val="dk2"/>
              </a:solidFill>
              <a:prstDash val="solid"/>
              <a:round/>
              <a:headEnd type="none" w="med" len="med"/>
              <a:tailEnd type="none" w="med" len="med"/>
            </a:ln>
          </p:spPr>
        </p:cxnSp>
      </p:grpSp>
      <p:sp>
        <p:nvSpPr>
          <p:cNvPr id="83" name="Google Shape;83;p6"/>
          <p:cNvSpPr txBox="1"/>
          <p:nvPr/>
        </p:nvSpPr>
        <p:spPr>
          <a:xfrm>
            <a:off x="1857175" y="1240650"/>
            <a:ext cx="4900200" cy="1164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1100"/>
              <a:buFont typeface="Arial"/>
              <a:buNone/>
            </a:pPr>
            <a:r>
              <a:rPr lang="en" sz="3100">
                <a:solidFill>
                  <a:srgbClr val="6AA84F"/>
                </a:solidFill>
                <a:latin typeface="Montserrat ExtraBold"/>
                <a:ea typeface="Montserrat ExtraBold"/>
                <a:cs typeface="Montserrat ExtraBold"/>
                <a:sym typeface="Montserrat ExtraBold"/>
              </a:rPr>
              <a:t>Questions About </a:t>
            </a:r>
            <a:endParaRPr sz="3100">
              <a:solidFill>
                <a:srgbClr val="6AA84F"/>
              </a:solidFill>
              <a:latin typeface="Montserrat ExtraBold"/>
              <a:ea typeface="Montserrat ExtraBold"/>
              <a:cs typeface="Montserrat ExtraBold"/>
              <a:sym typeface="Montserrat ExtraBold"/>
            </a:endParaRPr>
          </a:p>
          <a:p>
            <a:pPr marL="0" lvl="0" indent="0" algn="l" rtl="0">
              <a:lnSpc>
                <a:spcPct val="90000"/>
              </a:lnSpc>
              <a:spcBef>
                <a:spcPts val="0"/>
              </a:spcBef>
              <a:spcAft>
                <a:spcPts val="0"/>
              </a:spcAft>
              <a:buClr>
                <a:srgbClr val="000000"/>
              </a:buClr>
              <a:buSzPts val="1100"/>
              <a:buFont typeface="Arial"/>
              <a:buNone/>
            </a:pPr>
            <a:r>
              <a:rPr lang="en" sz="3100">
                <a:solidFill>
                  <a:srgbClr val="6AA84F"/>
                </a:solidFill>
                <a:latin typeface="Montserrat ExtraBold"/>
                <a:ea typeface="Montserrat ExtraBold"/>
                <a:cs typeface="Montserrat ExtraBold"/>
                <a:sym typeface="Montserrat ExtraBold"/>
              </a:rPr>
              <a:t>Video Games </a:t>
            </a:r>
            <a:endParaRPr sz="3100" i="1">
              <a:solidFill>
                <a:srgbClr val="6AA84F"/>
              </a:solidFill>
              <a:latin typeface="Montserrat ExtraBold"/>
              <a:ea typeface="Montserrat ExtraBold"/>
              <a:cs typeface="Montserrat ExtraBold"/>
              <a:sym typeface="Montserrat ExtraBold"/>
            </a:endParaRPr>
          </a:p>
        </p:txBody>
      </p:sp>
      <p:sp>
        <p:nvSpPr>
          <p:cNvPr id="84" name="Google Shape;84;p6"/>
          <p:cNvSpPr txBox="1"/>
          <p:nvPr/>
        </p:nvSpPr>
        <p:spPr>
          <a:xfrm>
            <a:off x="1079150" y="2303150"/>
            <a:ext cx="5625300" cy="641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Is Gaming Good for You?</a:t>
            </a:r>
            <a:r>
              <a:rPr lang="en" sz="1350">
                <a:latin typeface="Montserrat Medium"/>
                <a:ea typeface="Montserrat Medium"/>
                <a:cs typeface="Montserrat Medium"/>
                <a:sym typeface="Montserrat Medium"/>
              </a:rPr>
              <a:t>”  How well can you sum up what you’ve just read?</a:t>
            </a:r>
            <a:endParaRPr sz="1350">
              <a:latin typeface="Montserrat Medium"/>
              <a:ea typeface="Montserrat Medium"/>
              <a:cs typeface="Montserrat Medium"/>
              <a:sym typeface="Montserrat Medium"/>
            </a:endParaRPr>
          </a:p>
        </p:txBody>
      </p:sp>
      <p:sp>
        <p:nvSpPr>
          <p:cNvPr id="85" name="Google Shape;85;p6"/>
          <p:cNvSpPr txBox="1"/>
          <p:nvPr/>
        </p:nvSpPr>
        <p:spPr>
          <a:xfrm>
            <a:off x="45177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86" name="Google Shape;86;p6"/>
          <p:cNvSpPr txBox="1"/>
          <p:nvPr/>
        </p:nvSpPr>
        <p:spPr>
          <a:xfrm>
            <a:off x="4202675" y="3558700"/>
            <a:ext cx="4439400" cy="2011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0" algn="l" rtl="0">
              <a:lnSpc>
                <a:spcPct val="115000"/>
              </a:lnSpc>
              <a:spcBef>
                <a:spcPts val="0"/>
              </a:spcBef>
              <a:spcAft>
                <a:spcPts val="0"/>
              </a:spcAft>
              <a:buNone/>
            </a:pPr>
            <a:r>
              <a:rPr lang="en">
                <a:latin typeface="Montserrat Medium"/>
                <a:ea typeface="Montserrat Medium"/>
                <a:cs typeface="Montserrat Medium"/>
                <a:sym typeface="Montserrat Medium"/>
              </a:rPr>
              <a:t>Imagine that your friend Cam missed school today and didn’t get to read “Is Gaming Good for You?” He wants to know what the article says, but he only has one minute before dinner. Answer the questions on the following slides, which will help you sum up the article for Cam.</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87" name="Google Shape;87;p6"/>
          <p:cNvSpPr/>
          <p:nvPr/>
        </p:nvSpPr>
        <p:spPr>
          <a:xfrm>
            <a:off x="759600" y="3558700"/>
            <a:ext cx="3096600" cy="3096600"/>
          </a:xfrm>
          <a:prstGeom prst="ellipse">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88" name="Google Shape;88;p6"/>
          <p:cNvSpPr txBox="1"/>
          <p:nvPr/>
        </p:nvSpPr>
        <p:spPr>
          <a:xfrm>
            <a:off x="953675" y="3939700"/>
            <a:ext cx="25908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 </a:t>
            </a:r>
            <a:r>
              <a:rPr lang="en" sz="2000">
                <a:solidFill>
                  <a:srgbClr val="FFFF00"/>
                </a:solidFill>
                <a:latin typeface="Montserrat Medium"/>
                <a:ea typeface="Montserrat Medium"/>
                <a:cs typeface="Montserrat Medium"/>
                <a:sym typeface="Montserrat Medium"/>
              </a:rPr>
              <a:t>summary</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a short retelling of an article. It can help you remember the most important information—</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and share it with others!</a:t>
            </a:r>
            <a:endParaRPr sz="1600">
              <a:latin typeface="Montserrat Medium"/>
              <a:ea typeface="Montserrat Medium"/>
              <a:cs typeface="Montserrat Medium"/>
              <a:sym typeface="Montserrat Medium"/>
            </a:endParaRPr>
          </a:p>
        </p:txBody>
      </p:sp>
      <p:sp>
        <p:nvSpPr>
          <p:cNvPr id="89" name="Google Shape;89;p6"/>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90" name="Google Shape;90;p6"/>
          <p:cNvPicPr preferRelativeResize="0"/>
          <p:nvPr/>
        </p:nvPicPr>
        <p:blipFill>
          <a:blip r:embed="rId4">
            <a:alphaModFix/>
          </a:blip>
          <a:stretch>
            <a:fillRect/>
          </a:stretch>
        </p:blipFill>
        <p:spPr>
          <a:xfrm>
            <a:off x="668050" y="661025"/>
            <a:ext cx="1524400" cy="403187"/>
          </a:xfrm>
          <a:prstGeom prst="rect">
            <a:avLst/>
          </a:prstGeom>
          <a:noFill/>
          <a:ln>
            <a:noFill/>
          </a:ln>
        </p:spPr>
      </p:pic>
      <p:pic>
        <p:nvPicPr>
          <p:cNvPr id="91" name="Google Shape;91;p6"/>
          <p:cNvPicPr preferRelativeResize="0"/>
          <p:nvPr/>
        </p:nvPicPr>
        <p:blipFill>
          <a:blip r:embed="rId5">
            <a:alphaModFix/>
          </a:blip>
          <a:stretch>
            <a:fillRect/>
          </a:stretch>
        </p:blipFill>
        <p:spPr>
          <a:xfrm rot="4109499">
            <a:off x="2935310" y="3322951"/>
            <a:ext cx="1082656" cy="641698"/>
          </a:xfrm>
          <a:prstGeom prst="rect">
            <a:avLst/>
          </a:prstGeom>
          <a:noFill/>
          <a:ln>
            <a:noFill/>
          </a:ln>
        </p:spPr>
      </p:pic>
      <p:pic>
        <p:nvPicPr>
          <p:cNvPr id="92" name="Google Shape;92;p6"/>
          <p:cNvPicPr preferRelativeResize="0"/>
          <p:nvPr/>
        </p:nvPicPr>
        <p:blipFill rotWithShape="1">
          <a:blip r:embed="rId6">
            <a:alphaModFix/>
          </a:blip>
          <a:srcRect t="49" b="49"/>
          <a:stretch/>
        </p:blipFill>
        <p:spPr>
          <a:xfrm>
            <a:off x="7134775" y="1131411"/>
            <a:ext cx="2325899" cy="1555983"/>
          </a:xfrm>
          <a:prstGeom prst="rect">
            <a:avLst/>
          </a:prstGeom>
          <a:noFill/>
          <a:ln>
            <a:noFill/>
          </a:ln>
          <a:effectLst>
            <a:outerShdw blurRad="57150" dist="38100" dir="2160000" algn="bl" rotWithShape="0">
              <a:srgbClr val="000000">
                <a:alpha val="50000"/>
              </a:srgbClr>
            </a:outerShdw>
          </a:effectLst>
        </p:spPr>
      </p:pic>
      <p:sp>
        <p:nvSpPr>
          <p:cNvPr id="93" name="Google Shape;93;p6"/>
          <p:cNvSpPr txBox="1"/>
          <p:nvPr/>
        </p:nvSpPr>
        <p:spPr>
          <a:xfrm>
            <a:off x="888650" y="792650"/>
            <a:ext cx="1181100" cy="15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600">
                <a:solidFill>
                  <a:srgbClr val="CC0000"/>
                </a:solidFill>
                <a:latin typeface="Montserrat ExtraBold"/>
                <a:ea typeface="Montserrat ExtraBold"/>
                <a:cs typeface="Montserrat ExtraBold"/>
                <a:sym typeface="Montserrat ExtraBold"/>
              </a:rPr>
              <a:t>5</a:t>
            </a:r>
            <a:endParaRPr sz="10600">
              <a:solidFill>
                <a:srgbClr val="CC0000"/>
              </a:solidFill>
            </a:endParaRPr>
          </a:p>
        </p:txBody>
      </p:sp>
      <p:sp>
        <p:nvSpPr>
          <p:cNvPr id="94" name="Google Shape;94;p6"/>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2</a:t>
            </a:r>
            <a:endParaRPr sz="1200">
              <a:solidFill>
                <a:srgbClr val="595959"/>
              </a:solidFill>
            </a:endParaRPr>
          </a:p>
        </p:txBody>
      </p:sp>
      <p:sp>
        <p:nvSpPr>
          <p:cNvPr id="95" name="Google Shape;95;p6">
            <a:hlinkClick r:id="rId7"/>
          </p:cNvPr>
          <p:cNvSpPr txBox="1"/>
          <p:nvPr/>
        </p:nvSpPr>
        <p:spPr>
          <a:xfrm>
            <a:off x="2353625" y="2234800"/>
            <a:ext cx="251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9138"/>
        </a:solidFill>
        <a:effectLst/>
      </p:bgPr>
    </p:bg>
    <p:spTree>
      <p:nvGrpSpPr>
        <p:cNvPr id="1" name="Shape 99"/>
        <p:cNvGrpSpPr/>
        <p:nvPr/>
      </p:nvGrpSpPr>
      <p:grpSpPr>
        <a:xfrm>
          <a:off x="0" y="0"/>
          <a:ext cx="0" cy="0"/>
          <a:chOff x="0" y="0"/>
          <a:chExt cx="0" cy="0"/>
        </a:xfrm>
      </p:grpSpPr>
      <p:sp>
        <p:nvSpPr>
          <p:cNvPr id="100" name="Google Shape;100;p7"/>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2</a:t>
            </a:r>
            <a:endParaRPr sz="1200">
              <a:solidFill>
                <a:srgbClr val="595959"/>
              </a:solidFill>
            </a:endParaRPr>
          </a:p>
        </p:txBody>
      </p:sp>
      <p:sp>
        <p:nvSpPr>
          <p:cNvPr id="101" name="Google Shape;101;p7"/>
          <p:cNvSpPr txBox="1">
            <a:spLocks noGrp="1"/>
          </p:cNvSpPr>
          <p:nvPr>
            <p:ph type="body" idx="1"/>
          </p:nvPr>
        </p:nvSpPr>
        <p:spPr>
          <a:xfrm>
            <a:off x="1892800" y="1644275"/>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102" name="Google Shape;102;p7"/>
          <p:cNvSpPr txBox="1">
            <a:spLocks noGrp="1"/>
          </p:cNvSpPr>
          <p:nvPr>
            <p:ph type="body" idx="2"/>
          </p:nvPr>
        </p:nvSpPr>
        <p:spPr>
          <a:xfrm>
            <a:off x="1892800" y="26954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103" name="Google Shape;103;p7"/>
          <p:cNvSpPr txBox="1">
            <a:spLocks noGrp="1"/>
          </p:cNvSpPr>
          <p:nvPr>
            <p:ph type="body" idx="3"/>
          </p:nvPr>
        </p:nvSpPr>
        <p:spPr>
          <a:xfrm>
            <a:off x="1892800" y="37466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104" name="Google Shape;104;p7"/>
          <p:cNvSpPr txBox="1">
            <a:spLocks noGrp="1"/>
          </p:cNvSpPr>
          <p:nvPr>
            <p:ph type="body" idx="4"/>
          </p:nvPr>
        </p:nvSpPr>
        <p:spPr>
          <a:xfrm>
            <a:off x="1892800" y="4822350"/>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105" name="Google Shape;105;p7"/>
          <p:cNvSpPr txBox="1">
            <a:spLocks noGrp="1"/>
          </p:cNvSpPr>
          <p:nvPr>
            <p:ph type="body" idx="5"/>
          </p:nvPr>
        </p:nvSpPr>
        <p:spPr>
          <a:xfrm>
            <a:off x="1892800" y="5876075"/>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181</Words>
  <Application>Microsoft Macintosh PowerPoint</Application>
  <PresentationFormat>Custom</PresentationFormat>
  <Paragraphs>14</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Montserrat Medium</vt:lpstr>
      <vt:lpstr>Montserrat ExtraBold</vt:lpstr>
      <vt:lpstr>Oswald</vt:lpstr>
      <vt:lpstr>Caveat</vt:lpstr>
      <vt:lpstr>Oswald Regular</vt:lpstr>
      <vt:lpstr>Montserrat Black</vt:lpstr>
      <vt:lpstr>Montserrat</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2021-03-03T23:25:49Z</dcterms:modified>
</cp:coreProperties>
</file>