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Lato" panose="020F0502020204030203"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
      <p:font typeface="Montserrat Medium" panose="020F0502020204030204" pitchFamily="34" charset="0"/>
      <p:regular r:id="rId21"/>
      <p:bold r:id="rId22"/>
      <p:italic r:id="rId23"/>
      <p:boldItalic r:id="rId24"/>
    </p:embeddedFont>
    <p:embeddedFont>
      <p:font typeface="Oswald Light" panose="020F030202020403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74242C-0E29-4044-8B24-F1ACC8BC9E18}">
  <a:tblStyle styleId="{B774242C-0E29-4044-8B24-F1ACC8BC9E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20130085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201300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897266819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8972668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4</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“Fancy Dancer”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8" name="Google Shape;18;p3"/>
          <p:cNvGrpSpPr/>
          <p:nvPr/>
        </p:nvGrpSpPr>
        <p:grpSpPr>
          <a:xfrm>
            <a:off x="2446675" y="712650"/>
            <a:ext cx="4310700" cy="403200"/>
            <a:chOff x="2446675" y="712650"/>
            <a:chExt cx="4310700" cy="403200"/>
          </a:xfrm>
        </p:grpSpPr>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0" name="Google Shape;20;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1" name="Google Shape;21;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2" name="Google Shape;22;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Fancy Dancer</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3" name="Google Shape;23;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4" name="Google Shape;24;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you’re Rory the day after the powwow. You’re writing in your journal.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story.</a:t>
            </a:r>
            <a:endParaRPr>
              <a:latin typeface="Montserrat Medium"/>
              <a:ea typeface="Montserrat Medium"/>
              <a:cs typeface="Montserrat Medium"/>
              <a:sym typeface="Montserrat Medium"/>
            </a:endParaRPr>
          </a:p>
        </p:txBody>
      </p:sp>
      <p:sp>
        <p:nvSpPr>
          <p:cNvPr id="25" name="Google Shape;25;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6" name="Google Shape;26;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7" name="Google Shape;27;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8" name="Google Shape;28;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0" name="Google Shape;30;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1" name="Google Shape;31;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2" name="Google Shape;32;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3" name="Google Shape;33;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4" name="Google Shape;34;p3" title="ACT-110125-SE-Fic.jpg"/>
          <p:cNvPicPr preferRelativeResize="0"/>
          <p:nvPr/>
        </p:nvPicPr>
        <p:blipFill rotWithShape="1">
          <a:blip r:embed="rId8">
            <a:alphaModFix/>
          </a:blip>
          <a:srcRect t="426" b="416"/>
          <a:stretch/>
        </p:blipFill>
        <p:spPr>
          <a:xfrm>
            <a:off x="7355825" y="1115775"/>
            <a:ext cx="2060501" cy="1414283"/>
          </a:xfrm>
          <a:prstGeom prst="rect">
            <a:avLst/>
          </a:prstGeom>
          <a:noFill/>
          <a:ln>
            <a:noFill/>
          </a:ln>
          <a:effectLst>
            <a:outerShdw blurRad="57150" dist="19050" dir="5400000" algn="bl" rotWithShape="0">
              <a:srgbClr val="000000">
                <a:alpha val="50000"/>
              </a:srgbClr>
            </a:outerShdw>
          </a:effectLst>
        </p:spPr>
      </p:pic>
      <p:sp>
        <p:nvSpPr>
          <p:cNvPr id="35" name="Google Shape;35;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{B774242C-0E29-4044-8B24-F1ACC8BC9E18}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49" name="Google Shape;49;p4"/>
          <p:cNvSpPr txBox="1"/>
          <p:nvPr/>
        </p:nvSpPr>
        <p:spPr>
          <a:xfrm rot="-385626">
            <a:off x="2957590" y="1519651"/>
            <a:ext cx="4084370" cy="3640899"/>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solidFill>
                  <a:schemeClr val="dk1"/>
                </a:solidFill>
                <a:latin typeface="Coming Soon"/>
                <a:ea typeface="Coming Soon"/>
                <a:cs typeface="Coming Soon"/>
                <a:sym typeface="Coming Soon"/>
              </a:rPr>
              <a:t>When Paul first told me about fancy dancing, I didn’t think I’d be good at it because</a:t>
            </a:r>
            <a:endParaRPr sz="1550">
              <a:solidFill>
                <a:schemeClr val="dk1"/>
              </a:solidFill>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0" name="Google Shape;50;p4"/>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in part 2 for clues.</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1" name="Google Shape;51;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2" name="Google Shape;52;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“Fancy Dancer”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3" name="Google Shape;53;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4</a:t>
            </a:r>
            <a:endParaRPr sz="1200">
              <a:solidFill>
                <a:srgbClr val="595959"/>
              </a:solidFill>
            </a:endParaRPr>
          </a:p>
        </p:txBody>
      </p:sp>
      <p:sp>
        <p:nvSpPr>
          <p:cNvPr id="54" name="Google Shape;54;p4"/>
          <p:cNvSpPr txBox="1">
            <a:spLocks noGrp="1"/>
          </p:cNvSpPr>
          <p:nvPr>
            <p:ph type="body" idx="1"/>
          </p:nvPr>
        </p:nvSpPr>
        <p:spPr>
          <a:xfrm rot="-397684">
            <a:off x="3121529" y="2520911"/>
            <a:ext cx="3844093" cy="2636975"/>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55" name="Google Shape;55;p4"/>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56" name="Google Shape;56;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{B774242C-0E29-4044-8B24-F1ACC8BC9E18}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0" name="Google Shape;70;p5"/>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I also felt a little strange taking part in such an important Native American tradition because</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1" name="Google Shape;71;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2" name="Google Shape;72;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“Fancy Dancer”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3" name="Google Shape;73;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4 </a:t>
            </a:r>
            <a:endParaRPr sz="1200">
              <a:solidFill>
                <a:srgbClr val="595959"/>
              </a:solidFill>
            </a:endParaRPr>
          </a:p>
        </p:txBody>
      </p:sp>
      <p:pic>
        <p:nvPicPr>
          <p:cNvPr id="74" name="Google Shape;74;p5"/>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75" name="Google Shape;75;p5"/>
          <p:cNvSpPr txBox="1">
            <a:spLocks noGrp="1"/>
          </p:cNvSpPr>
          <p:nvPr>
            <p:ph type="body" idx="1"/>
          </p:nvPr>
        </p:nvSpPr>
        <p:spPr>
          <a:xfrm rot="-397684">
            <a:off x="3177779" y="2563312"/>
            <a:ext cx="3844093" cy="2809679"/>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6" name="Google Shape;76;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77" name="Google Shape;77;p5"/>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in part 4 for clues.</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{B774242C-0E29-4044-8B24-F1ACC8BC9E18}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1" name="Google Shape;91;p6"/>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But getting my uncle’s regalia and talking with Paul made me feel</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2" name="Google Shape;92;p6"/>
          <p:cNvSpPr txBox="1"/>
          <p:nvPr/>
        </p:nvSpPr>
        <p:spPr>
          <a:xfrm rot="-377672">
            <a:off x="3441472" y="5858242"/>
            <a:ext cx="390735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in parts 5 and 6 for clues.</a:t>
            </a:r>
            <a:endParaRPr sz="15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3" name="Google Shape;93;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4" name="Google Shape;94;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“Fancy Dancer”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95" name="Google Shape;95;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4 </a:t>
            </a:r>
            <a:endParaRPr sz="1200">
              <a:solidFill>
                <a:srgbClr val="595959"/>
              </a:solidFill>
            </a:endParaRPr>
          </a:p>
        </p:txBody>
      </p:sp>
      <p:pic>
        <p:nvPicPr>
          <p:cNvPr id="96" name="Google Shape;96;p6"/>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97" name="Google Shape;97;p6"/>
          <p:cNvSpPr txBox="1">
            <a:spLocks noGrp="1"/>
          </p:cNvSpPr>
          <p:nvPr>
            <p:ph type="body" idx="1"/>
          </p:nvPr>
        </p:nvSpPr>
        <p:spPr>
          <a:xfrm rot="-397871">
            <a:off x="3230281" y="2345116"/>
            <a:ext cx="3600688" cy="3042514"/>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8" name="Google Shape;98;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5-26/110125/fancy-dance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8">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
            <a:hlinkClick r:id="rId4"/>
          </p:cNvPr>
          <p:cNvSpPr txBox="1"/>
          <p:nvPr/>
        </p:nvSpPr>
        <p:spPr>
          <a:xfrm>
            <a:off x="2441525" y="1964775"/>
            <a:ext cx="14667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8"/>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a:spLocks noGrp="1"/>
          </p:cNvSpPr>
          <p:nvPr>
            <p:ph type="body" idx="1"/>
          </p:nvPr>
        </p:nvSpPr>
        <p:spPr>
          <a:xfrm rot="-397652">
            <a:off x="3117998" y="2491792"/>
            <a:ext cx="3831404" cy="312951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0"/>
          <p:cNvSpPr txBox="1">
            <a:spLocks noGrp="1"/>
          </p:cNvSpPr>
          <p:nvPr>
            <p:ph type="body" idx="1"/>
          </p:nvPr>
        </p:nvSpPr>
        <p:spPr>
          <a:xfrm rot="-397684">
            <a:off x="3177779" y="2563312"/>
            <a:ext cx="3844093" cy="2809679"/>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1"/>
          <p:cNvSpPr txBox="1">
            <a:spLocks noGrp="1"/>
          </p:cNvSpPr>
          <p:nvPr>
            <p:ph type="body" idx="1"/>
          </p:nvPr>
        </p:nvSpPr>
        <p:spPr>
          <a:xfrm rot="-397871">
            <a:off x="3230281" y="2345116"/>
            <a:ext cx="3600688" cy="304251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Montserrat Medium</vt:lpstr>
      <vt:lpstr>Montserrat ExtraBold</vt:lpstr>
      <vt:lpstr>Coming Soon</vt:lpstr>
      <vt:lpstr>Montserrat</vt:lpstr>
      <vt:lpstr>Lato</vt:lpstr>
      <vt:lpstr>Oswald Light</vt:lpstr>
      <vt:lpstr>Caveat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2025-09-29T18:44:59Z</dcterms:modified>
</cp:coreProperties>
</file>