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58"/>
  </p:normalViewPr>
  <p:slideViewPr>
    <p:cSldViewPr snapToGrid="0">
      <p:cViewPr varScale="1">
        <p:scale>
          <a:sx n="113" d="100"/>
          <a:sy n="113" d="100"/>
        </p:scale>
        <p:origin x="1824" y="1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3c1337f59_0_3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63c1337f5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63c1337f59_0_4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63c1337f5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“Witches Among Them”</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October 2025</a:t>
            </a:r>
            <a:endParaRPr sz="1200">
              <a:latin typeface="Montserrat"/>
              <a:ea typeface="Montserrat"/>
              <a:cs typeface="Montserrat"/>
              <a:sym typeface="Montserrat"/>
            </a:endParaRPr>
          </a:p>
        </p:txBody>
      </p:sp>
      <p:sp>
        <p:nvSpPr>
          <p:cNvPr id="18" name="Google Shape;18;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19" name="Google Shape;19;p3"/>
          <p:cNvSpPr txBox="1"/>
          <p:nvPr/>
        </p:nvSpPr>
        <p:spPr>
          <a:xfrm>
            <a:off x="1070299" y="1283791"/>
            <a:ext cx="6106999"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0" name="Google Shape;20;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1" name="Google Shape;21;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2" name="Google Shape;22;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3" name="Google Shape;23;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4" name="Google Shape;24;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5" name="Google Shape;25;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6" name="Google Shape;26;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Witches Among Them</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
        <p:nvSpPr>
          <p:cNvPr id="27" name="Google Shape;27;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28" name="Google Shape;28;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29" name="Google Shape;29;p3" title="ACT-100125-SE-NF.jpg"/>
          <p:cNvPicPr preferRelativeResize="0"/>
          <p:nvPr/>
        </p:nvPicPr>
        <p:blipFill rotWithShape="1">
          <a:blip r:embed="rId5">
            <a:alphaModFix/>
          </a:blip>
          <a:srcRect l="298" r="308"/>
          <a:stretch/>
        </p:blipFill>
        <p:spPr>
          <a:xfrm>
            <a:off x="7177300" y="1121775"/>
            <a:ext cx="2283374" cy="1587649"/>
          </a:xfrm>
          <a:prstGeom prst="rect">
            <a:avLst/>
          </a:prstGeom>
          <a:noFill/>
          <a:ln>
            <a:noFill/>
          </a:ln>
          <a:effectLst>
            <a:outerShdw blurRad="57150" dist="19050" dir="5400000" algn="bl" rotWithShape="0">
              <a:srgbClr val="000000">
                <a:alpha val="50000"/>
              </a:srgbClr>
            </a:outerShdw>
          </a:effectLst>
        </p:spPr>
      </p:pic>
      <p:sp>
        <p:nvSpPr>
          <p:cNvPr id="30" name="Google Shape;30;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“Witches Among Them”</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6" name="Google Shape;36;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7" name="Google Shape;37;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8" name="Google Shape;38;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0" name="Google Shape;40;p4"/>
          <p:cNvSpPr txBox="1"/>
          <p:nvPr/>
        </p:nvSpPr>
        <p:spPr>
          <a:xfrm>
            <a:off x="3874375" y="2426125"/>
            <a:ext cx="5033700" cy="10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Experts believe that Reverend Parris bullied Tituba into confessing.</a:t>
            </a:r>
            <a:endParaRPr sz="1700">
              <a:latin typeface="Coming Soon"/>
              <a:ea typeface="Coming Soon"/>
              <a:cs typeface="Coming Soon"/>
              <a:sym typeface="Coming Soon"/>
            </a:endParaRPr>
          </a:p>
        </p:txBody>
      </p:sp>
      <p:sp>
        <p:nvSpPr>
          <p:cNvPr id="41" name="Google Shape;41;p4"/>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“The Trouble Begins.”</a:t>
            </a:r>
            <a:endParaRPr sz="1250">
              <a:latin typeface="Montserrat Medium"/>
              <a:ea typeface="Montserrat Medium"/>
              <a:cs typeface="Montserrat Medium"/>
              <a:sym typeface="Montserrat Medium"/>
            </a:endParaRPr>
          </a:p>
        </p:txBody>
      </p:sp>
      <p:sp>
        <p:nvSpPr>
          <p:cNvPr id="42" name="Google Shape;42;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3" name="Google Shape;43;p4"/>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What do experts say was Tituba’s reason for confessing to being a witch?</a:t>
            </a:r>
            <a:endParaRPr>
              <a:latin typeface="Montserrat Medium"/>
              <a:ea typeface="Montserrat Medium"/>
              <a:cs typeface="Montserrat Medium"/>
              <a:sym typeface="Montserrat Medium"/>
            </a:endParaRPr>
          </a:p>
        </p:txBody>
      </p:sp>
      <p:sp>
        <p:nvSpPr>
          <p:cNvPr id="44" name="Google Shape;44;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What did Bridget Bishop have in common with many other accused people?</a:t>
            </a:r>
            <a:endParaRPr>
              <a:latin typeface="Montserrat Medium"/>
              <a:ea typeface="Montserrat Medium"/>
              <a:cs typeface="Montserrat Medium"/>
              <a:sym typeface="Montserrat Medium"/>
            </a:endParaRPr>
          </a:p>
        </p:txBody>
      </p:sp>
      <p:pic>
        <p:nvPicPr>
          <p:cNvPr id="45" name="Google Shape;45;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6" name="Google Shape;46;p4"/>
          <p:cNvSpPr txBox="1"/>
          <p:nvPr/>
        </p:nvSpPr>
        <p:spPr>
          <a:xfrm>
            <a:off x="3850350" y="371848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“On Trial.”</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47" name="Google Shape;47;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1">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“Witches Among Them”</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3" name="Google Shape;53;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4" name="Google Shape;54;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5" name="Google Shape;55;p5"/>
          <p:cNvCxnSpPr/>
          <p:nvPr/>
        </p:nvCxnSpPr>
        <p:spPr>
          <a:xfrm>
            <a:off x="1186050" y="386893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56" name="Google Shape;56;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57" name="Google Shape;57;p5"/>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“A Turning Point.”</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58" name="Google Shape;58;p5"/>
          <p:cNvSpPr txBox="1">
            <a:spLocks noGrp="1"/>
          </p:cNvSpPr>
          <p:nvPr>
            <p:ph type="body" idx="1"/>
          </p:nvPr>
        </p:nvSpPr>
        <p:spPr>
          <a:xfrm>
            <a:off x="3929325" y="4457700"/>
            <a:ext cx="4935600" cy="1897800"/>
          </a:xfrm>
          <a:prstGeom prst="rect">
            <a:avLst/>
          </a:prstGeom>
          <a:solidFill>
            <a:srgbClr val="FFF2CC"/>
          </a:solidFill>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59" name="Google Shape;59;p5"/>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Clr>
                <a:schemeClr val="dk1"/>
              </a:buClr>
              <a:buSzPts val="1100"/>
              <a:buFont typeface="Arial"/>
              <a:buNone/>
            </a:pPr>
            <a:r>
              <a:rPr lang="en">
                <a:solidFill>
                  <a:srgbClr val="C302B0"/>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What often happened when accused people denied being witches?</a:t>
            </a:r>
            <a:endParaRPr>
              <a:latin typeface="Montserrat Medium"/>
              <a:ea typeface="Montserrat Medium"/>
              <a:cs typeface="Montserrat Medium"/>
              <a:sym typeface="Montserrat Medium"/>
            </a:endParaRPr>
          </a:p>
        </p:txBody>
      </p:sp>
      <p:sp>
        <p:nvSpPr>
          <p:cNvPr id="60" name="Google Shape;60;p5"/>
          <p:cNvSpPr txBox="1"/>
          <p:nvPr/>
        </p:nvSpPr>
        <p:spPr>
          <a:xfrm>
            <a:off x="1226775" y="3974201"/>
            <a:ext cx="2403900" cy="1160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In 1706, what did Ann Putnam say about the people she had accused of being witches?</a:t>
            </a:r>
            <a:endParaRPr>
              <a:latin typeface="Montserrat Medium"/>
              <a:ea typeface="Montserrat Medium"/>
              <a:cs typeface="Montserrat Medium"/>
              <a:sym typeface="Montserrat Medium"/>
            </a:endParaRPr>
          </a:p>
        </p:txBody>
      </p:sp>
      <p:pic>
        <p:nvPicPr>
          <p:cNvPr id="61" name="Google Shape;61;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2" name="Google Shape;62;p5"/>
          <p:cNvSpPr txBox="1"/>
          <p:nvPr/>
        </p:nvSpPr>
        <p:spPr>
          <a:xfrm>
            <a:off x="3880275" y="3974203"/>
            <a:ext cx="5033700" cy="403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Clr>
                <a:schemeClr val="dk1"/>
              </a:buClr>
              <a:buSzPts val="1100"/>
              <a:buFont typeface="Arial"/>
              <a:buNone/>
            </a:pPr>
            <a:r>
              <a:rPr lang="en" sz="1250">
                <a:solidFill>
                  <a:schemeClr val="dk1"/>
                </a:solidFill>
                <a:latin typeface="Montserrat Medium"/>
                <a:ea typeface="Montserrat Medium"/>
                <a:cs typeface="Montserrat Medium"/>
                <a:sym typeface="Montserrat Medium"/>
              </a:rPr>
              <a:t> "Understanding the Fear."</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63" name="Google Shape;63;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64" name="Google Shape;64;p5"/>
          <p:cNvSpPr txBox="1">
            <a:spLocks noGrp="1"/>
          </p:cNvSpPr>
          <p:nvPr>
            <p:ph type="body" idx="2"/>
          </p:nvPr>
        </p:nvSpPr>
        <p:spPr>
          <a:xfrm>
            <a:off x="3928075" y="2363271"/>
            <a:ext cx="4935600" cy="1342800"/>
          </a:xfrm>
          <a:prstGeom prst="rect">
            <a:avLst/>
          </a:prstGeom>
          <a:solidFill>
            <a:srgbClr val="FFF2CC"/>
          </a:solidFill>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E46962"/>
          </p15:clr>
        </p15:guide>
        <p15:guide id="2" pos="5583">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7" name="Google Shape;67;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“Witches Among Them”</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70" name="Google Shape;70;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your answers tell you about the fairness of the Salem witch trials?</a:t>
            </a:r>
            <a:endParaRPr>
              <a:latin typeface="Montserrat Medium"/>
              <a:ea typeface="Montserrat Medium"/>
              <a:cs typeface="Montserrat Medium"/>
              <a:sym typeface="Montserrat Medium"/>
            </a:endParaRPr>
          </a:p>
        </p:txBody>
      </p:sp>
      <p:sp>
        <p:nvSpPr>
          <p:cNvPr id="71" name="Google Shape;71;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2" name="Google Shape;72;p6"/>
          <p:cNvSpPr txBox="1">
            <a:spLocks noGrp="1"/>
          </p:cNvSpPr>
          <p:nvPr>
            <p:ph type="body" idx="1"/>
          </p:nvPr>
        </p:nvSpPr>
        <p:spPr>
          <a:xfrm>
            <a:off x="1183950" y="2631100"/>
            <a:ext cx="7690500" cy="3920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3" name="Google Shape;73;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74" name="Google Shape;74;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5-26/100125/witches-among-them.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5" name="Google Shape;85;p8">
            <a:hlinkClick r:id="rId3"/>
          </p:cNvPr>
          <p:cNvSpPr txBox="1"/>
          <p:nvPr/>
        </p:nvSpPr>
        <p:spPr>
          <a:xfrm>
            <a:off x="2519550" y="1980600"/>
            <a:ext cx="207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061050"/>
            <a:ext cx="4935600" cy="2490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3929325" y="4457700"/>
            <a:ext cx="4935600" cy="2047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3928075" y="2363271"/>
            <a:ext cx="4935600" cy="1342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Montserrat</vt:lpstr>
      <vt:lpstr>Montserrat ExtraBold</vt:lpstr>
      <vt:lpstr>Caveat</vt:lpstr>
      <vt:lpstr>Montserrat Medium</vt:lpstr>
      <vt:lpstr>Arial</vt:lpstr>
      <vt:lpstr>Coming Soon</vt:lpstr>
      <vt:lpstr>Oswald Light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2025-08-07T20:38:52Z</dcterms:modified>
</cp:coreProperties>
</file>