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3" r:id="rId1"/>
  </p:sldMasterIdLst>
  <p:notesMasterIdLst>
    <p:notesMasterId r:id="rId6"/>
  </p:notesMasterIdLst>
  <p:sldIdLst>
    <p:sldId id="257" r:id="rId2"/>
    <p:sldId id="258" r:id="rId3"/>
    <p:sldId id="259" r:id="rId4"/>
    <p:sldId id="260" r:id="rId5"/>
  </p:sldIdLst>
  <p:sldSz cx="10058400" cy="7772400"/>
  <p:notesSz cx="6858000" cy="9144000"/>
  <p:embeddedFontLst>
    <p:embeddedFont>
      <p:font typeface="Caveat" pitchFamily="2" charset="0"/>
      <p:regular r:id="rId7"/>
      <p:bold r:id="rId8"/>
    </p:embeddedFont>
    <p:embeddedFont>
      <p:font typeface="Coming Soon" panose="02000000000000000000" pitchFamily="2" charset="0"/>
      <p:regular r:id="rId9"/>
    </p:embeddedFont>
    <p:embeddedFont>
      <p:font typeface="Lato" panose="020F0502020204030203" pitchFamily="34" charset="0"/>
      <p:regular r:id="rId10"/>
      <p:bold r:id="rId11"/>
      <p:italic r:id="rId12"/>
      <p:boldItalic r:id="rId13"/>
    </p:embeddedFont>
    <p:embeddedFont>
      <p:font typeface="Montserrat" pitchFamily="2" charset="77"/>
      <p:regular r:id="rId14"/>
      <p:bold r:id="rId15"/>
      <p:italic r:id="rId16"/>
      <p:boldItalic r:id="rId17"/>
    </p:embeddedFont>
    <p:embeddedFont>
      <p:font typeface="Montserrat ExtraBold" panose="020F0502020204030204" pitchFamily="34" charset="0"/>
      <p:bold r:id="rId18"/>
      <p:italic r:id="rId19"/>
      <p:boldItalic r:id="rId20"/>
    </p:embeddedFont>
    <p:embeddedFont>
      <p:font typeface="Montserrat Medium" panose="020F0502020204030204" pitchFamily="34" charset="0"/>
      <p:regular r:id="rId21"/>
      <p:bold r:id="rId22"/>
      <p:italic r:id="rId23"/>
      <p:boldItalic r:id="rId24"/>
    </p:embeddedFont>
    <p:embeddedFont>
      <p:font typeface="Oswald Light" panose="020F0302020204030204" pitchFamily="34" charset="0"/>
      <p:regular r:id="rId25"/>
      <p:bold r:id="rId2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448">
          <p15:clr>
            <a:srgbClr val="A4A3A4"/>
          </p15:clr>
        </p15:guide>
        <p15:guide id="2" pos="316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ECE4E296-33C1-4E45-906C-A37DB503564F}">
  <a:tblStyle styleId="{ECE4E296-33C1-4E45-906C-A37DB503564F}"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658"/>
  </p:normalViewPr>
  <p:slideViewPr>
    <p:cSldViewPr snapToGrid="0">
      <p:cViewPr varScale="1">
        <p:scale>
          <a:sx n="106" d="100"/>
          <a:sy n="106" d="100"/>
        </p:scale>
        <p:origin x="2040" y="176"/>
      </p:cViewPr>
      <p:guideLst>
        <p:guide orient="horz" pos="2448"/>
        <p:guide pos="316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2.fntdata"/><Relationship Id="rId13" Type="http://schemas.openxmlformats.org/officeDocument/2006/relationships/font" Target="fonts/font7.fntdata"/><Relationship Id="rId18" Type="http://schemas.openxmlformats.org/officeDocument/2006/relationships/font" Target="fonts/font12.fntdata"/><Relationship Id="rId26" Type="http://schemas.openxmlformats.org/officeDocument/2006/relationships/font" Target="fonts/font20.fntdata"/><Relationship Id="rId3" Type="http://schemas.openxmlformats.org/officeDocument/2006/relationships/slide" Target="slides/slide2.xml"/><Relationship Id="rId21" Type="http://schemas.openxmlformats.org/officeDocument/2006/relationships/font" Target="fonts/font15.fntdata"/><Relationship Id="rId7" Type="http://schemas.openxmlformats.org/officeDocument/2006/relationships/font" Target="fonts/font1.fntdata"/><Relationship Id="rId12" Type="http://schemas.openxmlformats.org/officeDocument/2006/relationships/font" Target="fonts/font6.fntdata"/><Relationship Id="rId17" Type="http://schemas.openxmlformats.org/officeDocument/2006/relationships/font" Target="fonts/font11.fntdata"/><Relationship Id="rId25" Type="http://schemas.openxmlformats.org/officeDocument/2006/relationships/font" Target="fonts/font19.fntdata"/><Relationship Id="rId2" Type="http://schemas.openxmlformats.org/officeDocument/2006/relationships/slide" Target="slides/slide1.xml"/><Relationship Id="rId16" Type="http://schemas.openxmlformats.org/officeDocument/2006/relationships/font" Target="fonts/font10.fntdata"/><Relationship Id="rId20" Type="http://schemas.openxmlformats.org/officeDocument/2006/relationships/font" Target="fonts/font14.fntdata"/><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font" Target="fonts/font5.fntdata"/><Relationship Id="rId24" Type="http://schemas.openxmlformats.org/officeDocument/2006/relationships/font" Target="fonts/font18.fntdata"/><Relationship Id="rId5" Type="http://schemas.openxmlformats.org/officeDocument/2006/relationships/slide" Target="slides/slide4.xml"/><Relationship Id="rId15" Type="http://schemas.openxmlformats.org/officeDocument/2006/relationships/font" Target="fonts/font9.fntdata"/><Relationship Id="rId23" Type="http://schemas.openxmlformats.org/officeDocument/2006/relationships/font" Target="fonts/font17.fntdata"/><Relationship Id="rId28" Type="http://schemas.openxmlformats.org/officeDocument/2006/relationships/viewProps" Target="viewProps.xml"/><Relationship Id="rId10" Type="http://schemas.openxmlformats.org/officeDocument/2006/relationships/font" Target="fonts/font4.fntdata"/><Relationship Id="rId19" Type="http://schemas.openxmlformats.org/officeDocument/2006/relationships/font" Target="fonts/font13.fntdata"/><Relationship Id="rId4" Type="http://schemas.openxmlformats.org/officeDocument/2006/relationships/slide" Target="slides/slide3.xml"/><Relationship Id="rId9" Type="http://schemas.openxmlformats.org/officeDocument/2006/relationships/font" Target="fonts/font3.fntdata"/><Relationship Id="rId14" Type="http://schemas.openxmlformats.org/officeDocument/2006/relationships/font" Target="fonts/font8.fntdata"/><Relationship Id="rId22" Type="http://schemas.openxmlformats.org/officeDocument/2006/relationships/font" Target="fonts/font16.fntdata"/><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210545" y="685800"/>
            <a:ext cx="44376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gbad25b7d41_0_104:notes"/>
          <p:cNvSpPr>
            <a:spLocks noGrp="1" noRot="1" noChangeAspect="1"/>
          </p:cNvSpPr>
          <p:nvPr>
            <p:ph type="sldImg" idx="2"/>
          </p:nvPr>
        </p:nvSpPr>
        <p:spPr>
          <a:xfrm>
            <a:off x="1211263" y="685800"/>
            <a:ext cx="443706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 name="Google Shape;106;gbad25b7d41_0_1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gbad25b7d41_0_107:notes"/>
          <p:cNvSpPr>
            <a:spLocks noGrp="1" noRot="1" noChangeAspect="1"/>
          </p:cNvSpPr>
          <p:nvPr>
            <p:ph type="sldImg" idx="2"/>
          </p:nvPr>
        </p:nvSpPr>
        <p:spPr>
          <a:xfrm>
            <a:off x="1211263" y="685800"/>
            <a:ext cx="443706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 name="Google Shape;114;gbad25b7d41_0_1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g14201300858_0_0:notes"/>
          <p:cNvSpPr>
            <a:spLocks noGrp="1" noRot="1" noChangeAspect="1"/>
          </p:cNvSpPr>
          <p:nvPr>
            <p:ph type="sldImg" idx="2"/>
          </p:nvPr>
        </p:nvSpPr>
        <p:spPr>
          <a:xfrm>
            <a:off x="1211263" y="685800"/>
            <a:ext cx="443706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 name="Google Shape;119;g1420130085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g1c897266819_0_98:notes"/>
          <p:cNvSpPr>
            <a:spLocks noGrp="1" noRot="1" noChangeAspect="1"/>
          </p:cNvSpPr>
          <p:nvPr>
            <p:ph type="sldImg" idx="2"/>
          </p:nvPr>
        </p:nvSpPr>
        <p:spPr>
          <a:xfrm>
            <a:off x="1211263" y="685800"/>
            <a:ext cx="443706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 name="Google Shape;124;g1c897266819_0_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5.jpg"/><Relationship Id="rId3" Type="http://schemas.openxmlformats.org/officeDocument/2006/relationships/hyperlink" Target="https://action.scholastic.com/pages/text-sets/skills-videos.html?lmode=1&amp;share-video=5810376722001" TargetMode="External"/><Relationship Id="rId7"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Master" Target="../slideMasters/slideMaster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hyperlink" Target="https://action.scholastic.com/issues/2020-21/020121/the-curse-of-winter.html?share-brightcove=5810376722001" TargetMode="Externa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7.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7.png"/></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lide 1">
  <p:cSld name="TITLE_AND_BODY_2">
    <p:bg>
      <p:bgPr>
        <a:solidFill>
          <a:srgbClr val="93F4EF"/>
        </a:solidFill>
        <a:effectLst/>
      </p:bgPr>
    </p:bg>
    <p:spTree>
      <p:nvGrpSpPr>
        <p:cNvPr id="1" name="Shape 13"/>
        <p:cNvGrpSpPr/>
        <p:nvPr/>
      </p:nvGrpSpPr>
      <p:grpSpPr>
        <a:xfrm>
          <a:off x="0" y="0"/>
          <a:ext cx="0" cy="0"/>
          <a:chOff x="0" y="0"/>
          <a:chExt cx="0" cy="0"/>
        </a:xfrm>
      </p:grpSpPr>
      <p:sp>
        <p:nvSpPr>
          <p:cNvPr id="14" name="Google Shape;14;p3"/>
          <p:cNvSpPr txBox="1"/>
          <p:nvPr/>
        </p:nvSpPr>
        <p:spPr>
          <a:xfrm>
            <a:off x="8743172" y="7046650"/>
            <a:ext cx="1180200" cy="594900"/>
          </a:xfrm>
          <a:prstGeom prst="rect">
            <a:avLst/>
          </a:prstGeom>
          <a:noFill/>
          <a:ln>
            <a:noFill/>
          </a:ln>
        </p:spPr>
        <p:txBody>
          <a:bodyPr spcFirstLastPara="1" wrap="square" lIns="113100" tIns="113100" rIns="113100" bIns="113100" anchor="ctr" anchorCtr="0">
            <a:noAutofit/>
          </a:bodyPr>
          <a:lstStyle/>
          <a:p>
            <a:pPr marL="0" lvl="0" indent="0" algn="r" rtl="0">
              <a:spcBef>
                <a:spcPts val="0"/>
              </a:spcBef>
              <a:spcAft>
                <a:spcPts val="0"/>
              </a:spcAft>
              <a:buNone/>
            </a:pPr>
            <a:r>
              <a:rPr lang="en" sz="1200">
                <a:solidFill>
                  <a:srgbClr val="595959"/>
                </a:solidFill>
              </a:rPr>
              <a:t>Page 1 of 4</a:t>
            </a:r>
            <a:endParaRPr sz="1200">
              <a:solidFill>
                <a:srgbClr val="595959"/>
              </a:solidFill>
            </a:endParaRPr>
          </a:p>
        </p:txBody>
      </p:sp>
      <p:sp>
        <p:nvSpPr>
          <p:cNvPr id="15" name="Google Shape;15;p3"/>
          <p:cNvSpPr/>
          <p:nvPr/>
        </p:nvSpPr>
        <p:spPr>
          <a:xfrm>
            <a:off x="454950" y="457200"/>
            <a:ext cx="9148500" cy="6581400"/>
          </a:xfrm>
          <a:prstGeom prst="rect">
            <a:avLst/>
          </a:prstGeom>
          <a:solidFill>
            <a:srgbClr val="EEEEEE"/>
          </a:solidFill>
          <a:ln w="38100"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6" name="Google Shape;16;p3"/>
          <p:cNvPicPr preferRelativeResize="0"/>
          <p:nvPr/>
        </p:nvPicPr>
        <p:blipFill>
          <a:blip r:embed="rId2">
            <a:alphaModFix/>
          </a:blip>
          <a:stretch>
            <a:fillRect/>
          </a:stretch>
        </p:blipFill>
        <p:spPr>
          <a:xfrm>
            <a:off x="3929325" y="7150397"/>
            <a:ext cx="2199725" cy="271300"/>
          </a:xfrm>
          <a:prstGeom prst="rect">
            <a:avLst/>
          </a:prstGeom>
          <a:noFill/>
          <a:ln>
            <a:noFill/>
          </a:ln>
        </p:spPr>
      </p:pic>
      <p:sp>
        <p:nvSpPr>
          <p:cNvPr id="17" name="Google Shape;17;p3"/>
          <p:cNvSpPr txBox="1"/>
          <p:nvPr/>
        </p:nvSpPr>
        <p:spPr>
          <a:xfrm>
            <a:off x="6364075" y="660963"/>
            <a:ext cx="3096600" cy="460800"/>
          </a:xfrm>
          <a:prstGeom prst="rect">
            <a:avLst/>
          </a:prstGeom>
          <a:noFill/>
          <a:ln>
            <a:noFill/>
          </a:ln>
        </p:spPr>
        <p:txBody>
          <a:bodyPr spcFirstLastPara="1" wrap="square" lIns="0" tIns="0" rIns="0" bIns="0" anchor="t" anchorCtr="0">
            <a:noAutofit/>
          </a:bodyPr>
          <a:lstStyle/>
          <a:p>
            <a:pPr marL="0" lvl="0" indent="0" algn="r" rtl="0">
              <a:spcBef>
                <a:spcPts val="0"/>
              </a:spcBef>
              <a:spcAft>
                <a:spcPts val="0"/>
              </a:spcAft>
              <a:buClr>
                <a:schemeClr val="dk1"/>
              </a:buClr>
              <a:buSzPts val="1100"/>
              <a:buFont typeface="Arial"/>
              <a:buNone/>
            </a:pPr>
            <a:r>
              <a:rPr lang="en" sz="1200">
                <a:solidFill>
                  <a:schemeClr val="dk1"/>
                </a:solidFill>
                <a:latin typeface="Montserrat"/>
                <a:ea typeface="Montserrat"/>
                <a:cs typeface="Montserrat"/>
                <a:sym typeface="Montserrat"/>
              </a:rPr>
              <a:t>“How to Make S’mores”</a:t>
            </a:r>
            <a:endParaRPr sz="1200">
              <a:solidFill>
                <a:schemeClr val="dk1"/>
              </a:solidFill>
              <a:latin typeface="Montserrat"/>
              <a:ea typeface="Montserrat"/>
              <a:cs typeface="Montserrat"/>
              <a:sym typeface="Montserrat"/>
            </a:endParaRPr>
          </a:p>
          <a:p>
            <a:pPr marL="0" lvl="0" indent="0" algn="r" rtl="0">
              <a:spcBef>
                <a:spcPts val="0"/>
              </a:spcBef>
              <a:spcAft>
                <a:spcPts val="0"/>
              </a:spcAft>
              <a:buClr>
                <a:schemeClr val="dk1"/>
              </a:buClr>
              <a:buSzPts val="1100"/>
              <a:buFont typeface="Arial"/>
              <a:buNone/>
            </a:pPr>
            <a:r>
              <a:rPr lang="en" sz="1200">
                <a:solidFill>
                  <a:schemeClr val="dk1"/>
                </a:solidFill>
                <a:latin typeface="Montserrat"/>
                <a:ea typeface="Montserrat"/>
                <a:cs typeface="Montserrat"/>
                <a:sym typeface="Montserrat"/>
              </a:rPr>
              <a:t>September 2025</a:t>
            </a:r>
            <a:endParaRPr sz="1200">
              <a:solidFill>
                <a:schemeClr val="dk1"/>
              </a:solidFill>
              <a:latin typeface="Montserrat"/>
              <a:ea typeface="Montserrat"/>
              <a:cs typeface="Montserrat"/>
              <a:sym typeface="Montserrat"/>
            </a:endParaRPr>
          </a:p>
          <a:p>
            <a:pPr marL="0" lvl="0" indent="0" algn="r" rtl="0">
              <a:spcBef>
                <a:spcPts val="0"/>
              </a:spcBef>
              <a:spcAft>
                <a:spcPts val="0"/>
              </a:spcAft>
              <a:buClr>
                <a:schemeClr val="dk1"/>
              </a:buClr>
              <a:buSzPts val="1100"/>
              <a:buFont typeface="Arial"/>
              <a:buNone/>
            </a:pPr>
            <a:endParaRPr sz="1200">
              <a:solidFill>
                <a:schemeClr val="dk1"/>
              </a:solidFill>
              <a:latin typeface="Montserrat"/>
              <a:ea typeface="Montserrat"/>
              <a:cs typeface="Montserrat"/>
              <a:sym typeface="Montserrat"/>
            </a:endParaRPr>
          </a:p>
          <a:p>
            <a:pPr marL="0" lvl="0" indent="0" algn="r" rtl="0">
              <a:spcBef>
                <a:spcPts val="0"/>
              </a:spcBef>
              <a:spcAft>
                <a:spcPts val="0"/>
              </a:spcAft>
              <a:buNone/>
            </a:pPr>
            <a:endParaRPr sz="1200">
              <a:latin typeface="Montserrat"/>
              <a:ea typeface="Montserrat"/>
              <a:cs typeface="Montserrat"/>
              <a:sym typeface="Montserrat"/>
            </a:endParaRPr>
          </a:p>
        </p:txBody>
      </p:sp>
      <p:grpSp>
        <p:nvGrpSpPr>
          <p:cNvPr id="18" name="Google Shape;18;p3"/>
          <p:cNvGrpSpPr/>
          <p:nvPr/>
        </p:nvGrpSpPr>
        <p:grpSpPr>
          <a:xfrm>
            <a:off x="2446675" y="712650"/>
            <a:ext cx="4310700" cy="403200"/>
            <a:chOff x="2446675" y="712650"/>
            <a:chExt cx="4310700" cy="403200"/>
          </a:xfrm>
        </p:grpSpPr>
        <p:sp>
          <p:nvSpPr>
            <p:cNvPr id="19" name="Google Shape;19;p3"/>
            <p:cNvSpPr txBox="1"/>
            <p:nvPr/>
          </p:nvSpPr>
          <p:spPr>
            <a:xfrm>
              <a:off x="2446675" y="712650"/>
              <a:ext cx="4310700" cy="403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latin typeface="Montserrat"/>
                  <a:ea typeface="Montserrat"/>
                  <a:cs typeface="Montserrat"/>
                  <a:sym typeface="Montserrat"/>
                </a:rPr>
                <a:t>Name:</a:t>
              </a:r>
              <a:endParaRPr>
                <a:latin typeface="Montserrat"/>
                <a:ea typeface="Montserrat"/>
                <a:cs typeface="Montserrat"/>
                <a:sym typeface="Montserrat"/>
              </a:endParaRPr>
            </a:p>
          </p:txBody>
        </p:sp>
        <p:cxnSp>
          <p:nvCxnSpPr>
            <p:cNvPr id="20" name="Google Shape;20;p3"/>
            <p:cNvCxnSpPr/>
            <p:nvPr/>
          </p:nvCxnSpPr>
          <p:spPr>
            <a:xfrm>
              <a:off x="3232325" y="981425"/>
              <a:ext cx="3201000" cy="0"/>
            </a:xfrm>
            <a:prstGeom prst="straightConnector1">
              <a:avLst/>
            </a:prstGeom>
            <a:noFill/>
            <a:ln w="9525" cap="flat" cmpd="sng">
              <a:solidFill>
                <a:srgbClr val="595959"/>
              </a:solidFill>
              <a:prstDash val="solid"/>
              <a:round/>
              <a:headEnd type="none" w="med" len="med"/>
              <a:tailEnd type="none" w="med" len="med"/>
            </a:ln>
          </p:spPr>
        </p:cxnSp>
      </p:grpSp>
      <p:sp>
        <p:nvSpPr>
          <p:cNvPr id="21" name="Google Shape;21;p3"/>
          <p:cNvSpPr txBox="1"/>
          <p:nvPr/>
        </p:nvSpPr>
        <p:spPr>
          <a:xfrm>
            <a:off x="1070300" y="1283763"/>
            <a:ext cx="5712600" cy="5145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rgbClr val="000000"/>
              </a:buClr>
              <a:buSzPts val="1100"/>
              <a:buFont typeface="Arial"/>
              <a:buNone/>
            </a:pPr>
            <a:r>
              <a:rPr lang="en" sz="3800">
                <a:solidFill>
                  <a:srgbClr val="1155CC"/>
                </a:solidFill>
                <a:latin typeface="Montserrat ExtraBold"/>
                <a:ea typeface="Montserrat ExtraBold"/>
                <a:cs typeface="Montserrat ExtraBold"/>
                <a:sym typeface="Montserrat ExtraBold"/>
              </a:rPr>
              <a:t>Making Inferences</a:t>
            </a:r>
            <a:endParaRPr sz="3800" i="1">
              <a:solidFill>
                <a:srgbClr val="1155CC"/>
              </a:solidFill>
              <a:latin typeface="Montserrat ExtraBold"/>
              <a:ea typeface="Montserrat ExtraBold"/>
              <a:cs typeface="Montserrat ExtraBold"/>
              <a:sym typeface="Montserrat ExtraBold"/>
            </a:endParaRPr>
          </a:p>
        </p:txBody>
      </p:sp>
      <p:sp>
        <p:nvSpPr>
          <p:cNvPr id="22" name="Google Shape;22;p3"/>
          <p:cNvSpPr txBox="1"/>
          <p:nvPr/>
        </p:nvSpPr>
        <p:spPr>
          <a:xfrm>
            <a:off x="1079150" y="2017848"/>
            <a:ext cx="5929800" cy="785100"/>
          </a:xfrm>
          <a:prstGeom prst="rect">
            <a:avLst/>
          </a:prstGeom>
          <a:noFill/>
          <a:ln>
            <a:noFill/>
          </a:ln>
        </p:spPr>
        <p:txBody>
          <a:bodyPr spcFirstLastPara="1" wrap="square" lIns="0" tIns="0" rIns="0" bIns="0" anchor="t" anchorCtr="0">
            <a:noAutofit/>
          </a:bodyPr>
          <a:lstStyle/>
          <a:p>
            <a:pPr marL="0" lvl="0" indent="0" algn="l" rtl="0">
              <a:lnSpc>
                <a:spcPct val="115000"/>
              </a:lnSpc>
              <a:spcBef>
                <a:spcPts val="0"/>
              </a:spcBef>
              <a:spcAft>
                <a:spcPts val="0"/>
              </a:spcAft>
              <a:buNone/>
            </a:pPr>
            <a:r>
              <a:rPr lang="en" sz="1350">
                <a:latin typeface="Montserrat Medium"/>
                <a:ea typeface="Montserrat Medium"/>
                <a:cs typeface="Montserrat Medium"/>
                <a:sym typeface="Montserrat Medium"/>
              </a:rPr>
              <a:t>You’ve just read “</a:t>
            </a:r>
            <a:r>
              <a:rPr lang="en" sz="1350" b="1">
                <a:solidFill>
                  <a:srgbClr val="0000FF"/>
                </a:solidFill>
                <a:latin typeface="Montserrat"/>
                <a:ea typeface="Montserrat"/>
                <a:cs typeface="Montserrat"/>
                <a:sym typeface="Montserrat"/>
              </a:rPr>
              <a:t>How to Make S’mores</a:t>
            </a:r>
            <a:r>
              <a:rPr lang="en" sz="1350">
                <a:latin typeface="Montserrat Medium"/>
                <a:ea typeface="Montserrat Medium"/>
                <a:cs typeface="Montserrat Medium"/>
                <a:sym typeface="Montserrat Medium"/>
              </a:rPr>
              <a:t>.” Now it’s time to try an activity that will help you make inferences—or educated guesses. These inferences will help you better understand the text. </a:t>
            </a:r>
            <a:endParaRPr sz="1350">
              <a:latin typeface="Montserrat Medium"/>
              <a:ea typeface="Montserrat Medium"/>
              <a:cs typeface="Montserrat Medium"/>
              <a:sym typeface="Montserrat Medium"/>
            </a:endParaRPr>
          </a:p>
        </p:txBody>
      </p:sp>
      <p:sp>
        <p:nvSpPr>
          <p:cNvPr id="23" name="Google Shape;23;p3"/>
          <p:cNvSpPr txBox="1"/>
          <p:nvPr/>
        </p:nvSpPr>
        <p:spPr>
          <a:xfrm>
            <a:off x="4125000" y="2872188"/>
            <a:ext cx="2137200" cy="460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3000" b="1">
                <a:latin typeface="Caveat"/>
                <a:ea typeface="Caveat"/>
                <a:cs typeface="Caveat"/>
                <a:sym typeface="Caveat"/>
              </a:rPr>
              <a:t>What to Do</a:t>
            </a:r>
            <a:endParaRPr sz="3000" b="1">
              <a:latin typeface="Caveat"/>
              <a:ea typeface="Caveat"/>
              <a:cs typeface="Caveat"/>
              <a:sym typeface="Caveat"/>
            </a:endParaRPr>
          </a:p>
        </p:txBody>
      </p:sp>
      <p:sp>
        <p:nvSpPr>
          <p:cNvPr id="24" name="Google Shape;24;p3"/>
          <p:cNvSpPr txBox="1"/>
          <p:nvPr/>
        </p:nvSpPr>
        <p:spPr>
          <a:xfrm>
            <a:off x="3929325" y="3436850"/>
            <a:ext cx="5487000" cy="2185500"/>
          </a:xfrm>
          <a:prstGeom prst="rect">
            <a:avLst/>
          </a:prstGeom>
          <a:noFill/>
          <a:ln w="9525" cap="flat" cmpd="sng">
            <a:solidFill>
              <a:srgbClr val="FFFFFF"/>
            </a:solidFill>
            <a:prstDash val="dot"/>
            <a:round/>
            <a:headEnd type="none" w="sm" len="sm"/>
            <a:tailEnd type="none" w="sm" len="sm"/>
          </a:ln>
        </p:spPr>
        <p:txBody>
          <a:bodyPr spcFirstLastPara="1" wrap="square" lIns="0" tIns="0" rIns="0" bIns="0" anchor="t" anchorCtr="0">
            <a:noAutofit/>
          </a:bodyPr>
          <a:lstStyle/>
          <a:p>
            <a:pPr marL="228600" lvl="0" indent="-228600" algn="l" rtl="0">
              <a:lnSpc>
                <a:spcPct val="115000"/>
              </a:lnSpc>
              <a:spcBef>
                <a:spcPts val="0"/>
              </a:spcBef>
              <a:spcAft>
                <a:spcPts val="0"/>
              </a:spcAft>
              <a:buNone/>
            </a:pPr>
            <a:r>
              <a:rPr lang="en">
                <a:solidFill>
                  <a:srgbClr val="1155CC"/>
                </a:solidFill>
                <a:latin typeface="Montserrat ExtraBold"/>
                <a:ea typeface="Montserrat ExtraBold"/>
                <a:cs typeface="Montserrat ExtraBold"/>
                <a:sym typeface="Montserrat ExtraBold"/>
              </a:rPr>
              <a:t>1.</a:t>
            </a:r>
            <a:r>
              <a:rPr lang="en">
                <a:solidFill>
                  <a:srgbClr val="FF0000"/>
                </a:solidFill>
                <a:latin typeface="Montserrat ExtraBold"/>
                <a:ea typeface="Montserrat ExtraBold"/>
                <a:cs typeface="Montserrat ExtraBold"/>
                <a:sym typeface="Montserrat ExtraBold"/>
              </a:rPr>
              <a:t>  </a:t>
            </a:r>
            <a:r>
              <a:rPr lang="en">
                <a:latin typeface="Montserrat Medium"/>
                <a:ea typeface="Montserrat Medium"/>
                <a:cs typeface="Montserrat Medium"/>
                <a:sym typeface="Montserrat Medium"/>
              </a:rPr>
              <a:t>Imagine that you’re Raniya. You’re writing an essay about the class trip. </a:t>
            </a:r>
            <a:endParaRPr>
              <a:latin typeface="Montserrat Medium"/>
              <a:ea typeface="Montserrat Medium"/>
              <a:cs typeface="Montserrat Medium"/>
              <a:sym typeface="Montserrat Medium"/>
            </a:endParaRPr>
          </a:p>
          <a:p>
            <a:pPr marL="228600" lvl="0" indent="-228600" algn="l" rtl="0">
              <a:lnSpc>
                <a:spcPct val="115000"/>
              </a:lnSpc>
              <a:spcBef>
                <a:spcPts val="0"/>
              </a:spcBef>
              <a:spcAft>
                <a:spcPts val="0"/>
              </a:spcAft>
              <a:buNone/>
            </a:pPr>
            <a:endParaRPr>
              <a:latin typeface="Montserrat Medium"/>
              <a:ea typeface="Montserrat Medium"/>
              <a:cs typeface="Montserrat Medium"/>
              <a:sym typeface="Montserrat Medium"/>
            </a:endParaRPr>
          </a:p>
          <a:p>
            <a:pPr marL="228600" lvl="0" indent="-228600" algn="l" rtl="0">
              <a:lnSpc>
                <a:spcPct val="115000"/>
              </a:lnSpc>
              <a:spcBef>
                <a:spcPts val="0"/>
              </a:spcBef>
              <a:spcAft>
                <a:spcPts val="0"/>
              </a:spcAft>
              <a:buNone/>
            </a:pPr>
            <a:r>
              <a:rPr lang="en">
                <a:solidFill>
                  <a:srgbClr val="1155CC"/>
                </a:solidFill>
                <a:latin typeface="Montserrat ExtraBold"/>
                <a:ea typeface="Montserrat ExtraBold"/>
                <a:cs typeface="Montserrat ExtraBold"/>
                <a:sym typeface="Montserrat ExtraBold"/>
              </a:rPr>
              <a:t>2.</a:t>
            </a:r>
            <a:r>
              <a:rPr lang="en">
                <a:solidFill>
                  <a:srgbClr val="FF0000"/>
                </a:solidFill>
                <a:latin typeface="Montserrat ExtraBold"/>
                <a:ea typeface="Montserrat ExtraBold"/>
                <a:cs typeface="Montserrat ExtraBold"/>
                <a:sym typeface="Montserrat ExtraBold"/>
              </a:rPr>
              <a:t> </a:t>
            </a:r>
            <a:r>
              <a:rPr lang="en">
                <a:solidFill>
                  <a:srgbClr val="000000"/>
                </a:solidFill>
                <a:latin typeface="Montserrat Medium"/>
                <a:ea typeface="Montserrat Medium"/>
                <a:cs typeface="Montserrat Medium"/>
                <a:sym typeface="Montserrat Medium"/>
              </a:rPr>
              <a:t>Make inferences to </a:t>
            </a:r>
            <a:r>
              <a:rPr lang="en">
                <a:latin typeface="Montserrat Medium"/>
                <a:ea typeface="Montserrat Medium"/>
                <a:cs typeface="Montserrat Medium"/>
                <a:sym typeface="Montserrat Medium"/>
              </a:rPr>
              <a:t>complete each sentence on </a:t>
            </a:r>
            <a:r>
              <a:rPr lang="en">
                <a:solidFill>
                  <a:schemeClr val="dk1"/>
                </a:solidFill>
                <a:latin typeface="Montserrat Medium"/>
                <a:ea typeface="Montserrat Medium"/>
                <a:cs typeface="Montserrat Medium"/>
                <a:sym typeface="Montserrat Medium"/>
              </a:rPr>
              <a:t>the following slides. </a:t>
            </a:r>
            <a:r>
              <a:rPr lang="en">
                <a:solidFill>
                  <a:srgbClr val="000000"/>
                </a:solidFill>
                <a:latin typeface="Montserrat Medium"/>
                <a:ea typeface="Montserrat Medium"/>
                <a:cs typeface="Montserrat Medium"/>
                <a:sym typeface="Montserrat Medium"/>
              </a:rPr>
              <a:t> </a:t>
            </a:r>
            <a:r>
              <a:rPr lang="en">
                <a:solidFill>
                  <a:schemeClr val="dk1"/>
                </a:solidFill>
                <a:latin typeface="Montserrat Medium"/>
                <a:ea typeface="Montserrat Medium"/>
                <a:cs typeface="Montserrat Medium"/>
                <a:sym typeface="Montserrat Medium"/>
              </a:rPr>
              <a:t>For each answer, use at least one complete </a:t>
            </a:r>
            <a:r>
              <a:rPr lang="en">
                <a:solidFill>
                  <a:srgbClr val="000000"/>
                </a:solidFill>
                <a:latin typeface="Montserrat Medium"/>
                <a:ea typeface="Montserrat Medium"/>
                <a:cs typeface="Montserrat Medium"/>
                <a:sym typeface="Montserrat Medium"/>
              </a:rPr>
              <a:t>sentence. For clues, go back and look at the story.</a:t>
            </a:r>
            <a:endParaRPr>
              <a:latin typeface="Montserrat Medium"/>
              <a:ea typeface="Montserrat Medium"/>
              <a:cs typeface="Montserrat Medium"/>
              <a:sym typeface="Montserrat Medium"/>
            </a:endParaRPr>
          </a:p>
        </p:txBody>
      </p:sp>
      <p:sp>
        <p:nvSpPr>
          <p:cNvPr id="25" name="Google Shape;25;p3"/>
          <p:cNvSpPr/>
          <p:nvPr/>
        </p:nvSpPr>
        <p:spPr>
          <a:xfrm>
            <a:off x="759600" y="3473800"/>
            <a:ext cx="2876700" cy="2876700"/>
          </a:xfrm>
          <a:prstGeom prst="ellipse">
            <a:avLst/>
          </a:prstGeom>
          <a:solidFill>
            <a:srgbClr val="1155CC"/>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1155CC"/>
              </a:solidFill>
            </a:endParaRPr>
          </a:p>
        </p:txBody>
      </p:sp>
      <p:sp>
        <p:nvSpPr>
          <p:cNvPr id="26" name="Google Shape;26;p3"/>
          <p:cNvSpPr txBox="1"/>
          <p:nvPr/>
        </p:nvSpPr>
        <p:spPr>
          <a:xfrm>
            <a:off x="990450" y="3914050"/>
            <a:ext cx="2415000" cy="2015700"/>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None/>
            </a:pPr>
            <a:r>
              <a:rPr lang="en" sz="2000">
                <a:solidFill>
                  <a:srgbClr val="FFFFFF"/>
                </a:solidFill>
                <a:latin typeface="Montserrat Medium"/>
                <a:ea typeface="Montserrat Medium"/>
                <a:cs typeface="Montserrat Medium"/>
                <a:sym typeface="Montserrat Medium"/>
              </a:rPr>
              <a:t>An </a:t>
            </a:r>
            <a:r>
              <a:rPr lang="en" sz="2000">
                <a:solidFill>
                  <a:srgbClr val="FFFF00"/>
                </a:solidFill>
                <a:latin typeface="Montserrat Medium"/>
                <a:ea typeface="Montserrat Medium"/>
                <a:cs typeface="Montserrat Medium"/>
                <a:sym typeface="Montserrat Medium"/>
              </a:rPr>
              <a:t>inference</a:t>
            </a:r>
            <a:r>
              <a:rPr lang="en" sz="2000">
                <a:solidFill>
                  <a:srgbClr val="FFFFFF"/>
                </a:solidFill>
                <a:latin typeface="Montserrat Medium"/>
                <a:ea typeface="Montserrat Medium"/>
                <a:cs typeface="Montserrat Medium"/>
                <a:sym typeface="Montserrat Medium"/>
              </a:rPr>
              <a:t> </a:t>
            </a:r>
            <a:br>
              <a:rPr lang="en" sz="2000">
                <a:solidFill>
                  <a:srgbClr val="FFFFFF"/>
                </a:solidFill>
                <a:latin typeface="Montserrat Medium"/>
                <a:ea typeface="Montserrat Medium"/>
                <a:cs typeface="Montserrat Medium"/>
                <a:sym typeface="Montserrat Medium"/>
              </a:rPr>
            </a:br>
            <a:r>
              <a:rPr lang="en" sz="2000">
                <a:solidFill>
                  <a:srgbClr val="FFFFFF"/>
                </a:solidFill>
                <a:latin typeface="Montserrat Medium"/>
                <a:ea typeface="Montserrat Medium"/>
                <a:cs typeface="Montserrat Medium"/>
                <a:sym typeface="Montserrat Medium"/>
              </a:rPr>
              <a:t>is something that is not stated but can be figured out from clues in </a:t>
            </a:r>
            <a:br>
              <a:rPr lang="en" sz="2000">
                <a:solidFill>
                  <a:srgbClr val="FFFFFF"/>
                </a:solidFill>
                <a:latin typeface="Montserrat Medium"/>
                <a:ea typeface="Montserrat Medium"/>
                <a:cs typeface="Montserrat Medium"/>
                <a:sym typeface="Montserrat Medium"/>
              </a:rPr>
            </a:br>
            <a:r>
              <a:rPr lang="en" sz="2000">
                <a:solidFill>
                  <a:srgbClr val="FFFFFF"/>
                </a:solidFill>
                <a:latin typeface="Montserrat Medium"/>
                <a:ea typeface="Montserrat Medium"/>
                <a:cs typeface="Montserrat Medium"/>
                <a:sym typeface="Montserrat Medium"/>
              </a:rPr>
              <a:t>the text.</a:t>
            </a:r>
            <a:endParaRPr sz="1600">
              <a:latin typeface="Montserrat Medium"/>
              <a:ea typeface="Montserrat Medium"/>
              <a:cs typeface="Montserrat Medium"/>
              <a:sym typeface="Montserrat Medium"/>
            </a:endParaRPr>
          </a:p>
        </p:txBody>
      </p:sp>
      <p:sp>
        <p:nvSpPr>
          <p:cNvPr id="27" name="Google Shape;27;p3"/>
          <p:cNvSpPr txBox="1"/>
          <p:nvPr/>
        </p:nvSpPr>
        <p:spPr>
          <a:xfrm>
            <a:off x="1129350" y="2872200"/>
            <a:ext cx="2137200" cy="4608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3000" b="1">
                <a:latin typeface="Caveat"/>
                <a:ea typeface="Caveat"/>
                <a:cs typeface="Caveat"/>
                <a:sym typeface="Caveat"/>
              </a:rPr>
              <a:t>What to Know</a:t>
            </a:r>
            <a:endParaRPr sz="3000" b="1">
              <a:latin typeface="Caveat"/>
              <a:ea typeface="Caveat"/>
              <a:cs typeface="Caveat"/>
              <a:sym typeface="Caveat"/>
            </a:endParaRPr>
          </a:p>
        </p:txBody>
      </p:sp>
      <p:sp>
        <p:nvSpPr>
          <p:cNvPr id="28" name="Google Shape;28;p3"/>
          <p:cNvSpPr/>
          <p:nvPr/>
        </p:nvSpPr>
        <p:spPr>
          <a:xfrm>
            <a:off x="4125000" y="5726200"/>
            <a:ext cx="5194800" cy="852900"/>
          </a:xfrm>
          <a:prstGeom prst="rect">
            <a:avLst/>
          </a:prstGeom>
          <a:solidFill>
            <a:srgbClr val="FFF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3"/>
          <p:cNvSpPr txBox="1"/>
          <p:nvPr/>
        </p:nvSpPr>
        <p:spPr>
          <a:xfrm>
            <a:off x="4274300" y="5840375"/>
            <a:ext cx="2325900" cy="6417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
                <a:latin typeface="Montserrat Medium"/>
                <a:ea typeface="Montserrat Medium"/>
                <a:cs typeface="Montserrat Medium"/>
                <a:sym typeface="Montserrat Medium"/>
              </a:rPr>
              <a:t>Need some more help before you start? </a:t>
            </a:r>
            <a:r>
              <a:rPr lang="en" b="1" u="sng">
                <a:solidFill>
                  <a:schemeClr val="hlink"/>
                </a:solidFill>
                <a:latin typeface="Montserrat"/>
                <a:ea typeface="Montserrat"/>
                <a:cs typeface="Montserrat"/>
                <a:sym typeface="Montserrat"/>
                <a:hlinkClick r:id="rId3"/>
              </a:rPr>
              <a:t>Click here to watch our video</a:t>
            </a:r>
            <a:r>
              <a:rPr lang="en" b="1">
                <a:solidFill>
                  <a:srgbClr val="1155CC"/>
                </a:solidFill>
                <a:latin typeface="Montserrat"/>
                <a:ea typeface="Montserrat"/>
                <a:cs typeface="Montserrat"/>
                <a:sym typeface="Montserrat"/>
              </a:rPr>
              <a:t>!</a:t>
            </a:r>
            <a:endParaRPr b="1">
              <a:solidFill>
                <a:srgbClr val="1155CC"/>
              </a:solidFill>
              <a:latin typeface="Montserrat"/>
              <a:ea typeface="Montserrat"/>
              <a:cs typeface="Montserrat"/>
              <a:sym typeface="Montserrat"/>
            </a:endParaRPr>
          </a:p>
        </p:txBody>
      </p:sp>
      <p:pic>
        <p:nvPicPr>
          <p:cNvPr id="30" name="Google Shape;30;p3">
            <a:hlinkClick r:id="rId4"/>
          </p:cNvPr>
          <p:cNvPicPr preferRelativeResize="0"/>
          <p:nvPr/>
        </p:nvPicPr>
        <p:blipFill>
          <a:blip r:embed="rId5">
            <a:alphaModFix/>
          </a:blip>
          <a:stretch>
            <a:fillRect/>
          </a:stretch>
        </p:blipFill>
        <p:spPr>
          <a:xfrm rot="20">
            <a:off x="6932750" y="5427056"/>
            <a:ext cx="2060499" cy="1291014"/>
          </a:xfrm>
          <a:prstGeom prst="rect">
            <a:avLst/>
          </a:prstGeom>
          <a:noFill/>
          <a:ln>
            <a:noFill/>
          </a:ln>
        </p:spPr>
      </p:pic>
      <p:pic>
        <p:nvPicPr>
          <p:cNvPr id="31" name="Google Shape;31;p3"/>
          <p:cNvPicPr preferRelativeResize="0"/>
          <p:nvPr/>
        </p:nvPicPr>
        <p:blipFill>
          <a:blip r:embed="rId6">
            <a:alphaModFix/>
          </a:blip>
          <a:stretch>
            <a:fillRect/>
          </a:stretch>
        </p:blipFill>
        <p:spPr>
          <a:xfrm rot="4109499">
            <a:off x="2935310" y="3322951"/>
            <a:ext cx="1082656" cy="641698"/>
          </a:xfrm>
          <a:prstGeom prst="rect">
            <a:avLst/>
          </a:prstGeom>
          <a:noFill/>
          <a:ln>
            <a:noFill/>
          </a:ln>
        </p:spPr>
      </p:pic>
      <p:sp>
        <p:nvSpPr>
          <p:cNvPr id="32" name="Google Shape;32;p3"/>
          <p:cNvSpPr txBox="1">
            <a:spLocks noGrp="1"/>
          </p:cNvSpPr>
          <p:nvPr>
            <p:ph type="body" idx="1"/>
          </p:nvPr>
        </p:nvSpPr>
        <p:spPr>
          <a:xfrm>
            <a:off x="3218925" y="661000"/>
            <a:ext cx="3247200" cy="403200"/>
          </a:xfrm>
          <a:prstGeom prst="rect">
            <a:avLst/>
          </a:prstGeom>
          <a:solidFill>
            <a:srgbClr val="FFF2CC"/>
          </a:solidFill>
        </p:spPr>
        <p:txBody>
          <a:bodyPr spcFirstLastPara="1" wrap="square" lIns="113100" tIns="113100" rIns="113100" bIns="113100" anchor="t" anchorCtr="0">
            <a:noAutofit/>
          </a:bodyPr>
          <a:lstStyle>
            <a:lvl1pPr marL="457200" lvl="0" indent="-317500">
              <a:spcBef>
                <a:spcPts val="0"/>
              </a:spcBef>
              <a:spcAft>
                <a:spcPts val="0"/>
              </a:spcAft>
              <a:buSzPts val="1400"/>
              <a:buChar char="●"/>
              <a:defRPr/>
            </a:lvl1pPr>
            <a:lvl2pPr marL="914400" lvl="1" indent="-317500">
              <a:spcBef>
                <a:spcPts val="2000"/>
              </a:spcBef>
              <a:spcAft>
                <a:spcPts val="0"/>
              </a:spcAft>
              <a:buSzPts val="1400"/>
              <a:buChar char="○"/>
              <a:defRPr/>
            </a:lvl2pPr>
            <a:lvl3pPr marL="1371600" lvl="2" indent="-317500">
              <a:spcBef>
                <a:spcPts val="2000"/>
              </a:spcBef>
              <a:spcAft>
                <a:spcPts val="0"/>
              </a:spcAft>
              <a:buSzPts val="1400"/>
              <a:buChar char="■"/>
              <a:defRPr/>
            </a:lvl3pPr>
            <a:lvl4pPr marL="1828800" lvl="3" indent="-317500">
              <a:spcBef>
                <a:spcPts val="2000"/>
              </a:spcBef>
              <a:spcAft>
                <a:spcPts val="0"/>
              </a:spcAft>
              <a:buSzPts val="1400"/>
              <a:buChar char="●"/>
              <a:defRPr/>
            </a:lvl4pPr>
            <a:lvl5pPr marL="2286000" lvl="4" indent="-317500">
              <a:spcBef>
                <a:spcPts val="2000"/>
              </a:spcBef>
              <a:spcAft>
                <a:spcPts val="0"/>
              </a:spcAft>
              <a:buSzPts val="1400"/>
              <a:buChar char="○"/>
              <a:defRPr/>
            </a:lvl5pPr>
            <a:lvl6pPr marL="2743200" lvl="5" indent="-317500">
              <a:spcBef>
                <a:spcPts val="2000"/>
              </a:spcBef>
              <a:spcAft>
                <a:spcPts val="0"/>
              </a:spcAft>
              <a:buSzPts val="1400"/>
              <a:buChar char="■"/>
              <a:defRPr/>
            </a:lvl6pPr>
            <a:lvl7pPr marL="3200400" lvl="6" indent="-317500">
              <a:spcBef>
                <a:spcPts val="2000"/>
              </a:spcBef>
              <a:spcAft>
                <a:spcPts val="0"/>
              </a:spcAft>
              <a:buSzPts val="1400"/>
              <a:buChar char="●"/>
              <a:defRPr/>
            </a:lvl7pPr>
            <a:lvl8pPr marL="3657600" lvl="7" indent="-317500">
              <a:spcBef>
                <a:spcPts val="2000"/>
              </a:spcBef>
              <a:spcAft>
                <a:spcPts val="0"/>
              </a:spcAft>
              <a:buSzPts val="1400"/>
              <a:buChar char="○"/>
              <a:defRPr/>
            </a:lvl8pPr>
            <a:lvl9pPr marL="4114800" lvl="8" indent="-317500">
              <a:spcBef>
                <a:spcPts val="2000"/>
              </a:spcBef>
              <a:spcAft>
                <a:spcPts val="2000"/>
              </a:spcAft>
              <a:buSzPts val="1400"/>
              <a:buChar char="■"/>
              <a:defRPr/>
            </a:lvl9pPr>
          </a:lstStyle>
          <a:p>
            <a:endParaRPr/>
          </a:p>
        </p:txBody>
      </p:sp>
      <p:pic>
        <p:nvPicPr>
          <p:cNvPr id="33" name="Google Shape;33;p3"/>
          <p:cNvPicPr preferRelativeResize="0"/>
          <p:nvPr/>
        </p:nvPicPr>
        <p:blipFill>
          <a:blip r:embed="rId7">
            <a:alphaModFix/>
          </a:blip>
          <a:stretch>
            <a:fillRect/>
          </a:stretch>
        </p:blipFill>
        <p:spPr>
          <a:xfrm>
            <a:off x="759600" y="654975"/>
            <a:ext cx="1354631" cy="460800"/>
          </a:xfrm>
          <a:prstGeom prst="rect">
            <a:avLst/>
          </a:prstGeom>
          <a:noFill/>
          <a:ln>
            <a:noFill/>
          </a:ln>
        </p:spPr>
      </p:pic>
      <p:pic>
        <p:nvPicPr>
          <p:cNvPr id="34" name="Google Shape;34;p3" title="ACT-090125-SE-Fiction.jpg"/>
          <p:cNvPicPr preferRelativeResize="0"/>
          <p:nvPr/>
        </p:nvPicPr>
        <p:blipFill rotWithShape="1">
          <a:blip r:embed="rId8">
            <a:alphaModFix/>
          </a:blip>
          <a:srcRect t="337" b="347"/>
          <a:stretch/>
        </p:blipFill>
        <p:spPr>
          <a:xfrm>
            <a:off x="7355825" y="1115775"/>
            <a:ext cx="2060501" cy="1414283"/>
          </a:xfrm>
          <a:prstGeom prst="rect">
            <a:avLst/>
          </a:prstGeom>
          <a:noFill/>
          <a:ln>
            <a:noFill/>
          </a:ln>
          <a:effectLst>
            <a:outerShdw blurRad="57150" dist="19050" dir="5400000" algn="bl" rotWithShape="0">
              <a:srgbClr val="000000">
                <a:alpha val="50000"/>
              </a:srgbClr>
            </a:outerShdw>
          </a:effectLst>
        </p:spPr>
      </p:pic>
      <p:sp>
        <p:nvSpPr>
          <p:cNvPr id="35" name="Google Shape;35;p3"/>
          <p:cNvSpPr txBox="1"/>
          <p:nvPr/>
        </p:nvSpPr>
        <p:spPr>
          <a:xfrm>
            <a:off x="454925" y="6757375"/>
            <a:ext cx="9148500" cy="271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700">
                <a:latin typeface="Oswald Light"/>
                <a:ea typeface="Oswald Light"/>
                <a:cs typeface="Oswald Light"/>
                <a:sym typeface="Oswald Light"/>
              </a:rPr>
              <a:t>©2025 by Scholastic Inc. All rights reserved. Permission granted to teachers and subscribers to make copies of this page to distribute to their students. No other copying, transmission, or downloading is permitted and this page may not be used to train any artificial intelligence technologies.</a:t>
            </a:r>
            <a:endParaRPr sz="700">
              <a:latin typeface="Oswald Light"/>
              <a:ea typeface="Oswald Light"/>
              <a:cs typeface="Oswald Light"/>
              <a:sym typeface="Oswald Light"/>
            </a:endParaRPr>
          </a:p>
          <a:p>
            <a:pPr marL="0" lvl="0" indent="0" algn="ctr" rtl="0">
              <a:spcBef>
                <a:spcPts val="0"/>
              </a:spcBef>
              <a:spcAft>
                <a:spcPts val="0"/>
              </a:spcAft>
              <a:buNone/>
            </a:pPr>
            <a:endParaRPr sz="700">
              <a:latin typeface="Oswald Light"/>
              <a:ea typeface="Oswald Light"/>
              <a:cs typeface="Oswald Light"/>
              <a:sym typeface="Oswald Light"/>
            </a:endParaRPr>
          </a:p>
          <a:p>
            <a:pPr marL="0" lvl="0" indent="0" algn="ctr" rtl="0">
              <a:spcBef>
                <a:spcPts val="0"/>
              </a:spcBef>
              <a:spcAft>
                <a:spcPts val="0"/>
              </a:spcAft>
              <a:buNone/>
            </a:pPr>
            <a:endParaRPr sz="700">
              <a:latin typeface="Oswald Light"/>
              <a:ea typeface="Oswald Light"/>
              <a:cs typeface="Oswald Light"/>
              <a:sym typeface="Oswald Light"/>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lide 2">
  <p:cSld name="TITLE_AND_BODY_2_1">
    <p:bg>
      <p:bgPr>
        <a:solidFill>
          <a:srgbClr val="93F4EF"/>
        </a:solidFill>
        <a:effectLst/>
      </p:bgPr>
    </p:bg>
    <p:spTree>
      <p:nvGrpSpPr>
        <p:cNvPr id="1" name="Shape 36"/>
        <p:cNvGrpSpPr/>
        <p:nvPr/>
      </p:nvGrpSpPr>
      <p:grpSpPr>
        <a:xfrm>
          <a:off x="0" y="0"/>
          <a:ext cx="0" cy="0"/>
          <a:chOff x="0" y="0"/>
          <a:chExt cx="0" cy="0"/>
        </a:xfrm>
      </p:grpSpPr>
      <p:sp>
        <p:nvSpPr>
          <p:cNvPr id="37" name="Google Shape;37;p4"/>
          <p:cNvSpPr/>
          <p:nvPr/>
        </p:nvSpPr>
        <p:spPr>
          <a:xfrm>
            <a:off x="454950" y="457200"/>
            <a:ext cx="9148500" cy="6581400"/>
          </a:xfrm>
          <a:prstGeom prst="rect">
            <a:avLst/>
          </a:prstGeom>
          <a:solidFill>
            <a:srgbClr val="EEEEEE"/>
          </a:solidFill>
          <a:ln w="38100"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8" name="Google Shape;38;p4"/>
          <p:cNvPicPr preferRelativeResize="0"/>
          <p:nvPr/>
        </p:nvPicPr>
        <p:blipFill>
          <a:blip r:embed="rId2">
            <a:alphaModFix/>
          </a:blip>
          <a:stretch>
            <a:fillRect/>
          </a:stretch>
        </p:blipFill>
        <p:spPr>
          <a:xfrm>
            <a:off x="3929325" y="7150397"/>
            <a:ext cx="2199725" cy="271300"/>
          </a:xfrm>
          <a:prstGeom prst="rect">
            <a:avLst/>
          </a:prstGeom>
          <a:noFill/>
          <a:ln>
            <a:noFill/>
          </a:ln>
        </p:spPr>
      </p:pic>
      <p:sp>
        <p:nvSpPr>
          <p:cNvPr id="39" name="Google Shape;39;p4"/>
          <p:cNvSpPr txBox="1"/>
          <p:nvPr/>
        </p:nvSpPr>
        <p:spPr>
          <a:xfrm>
            <a:off x="1174325" y="6757375"/>
            <a:ext cx="7709700" cy="271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700">
                <a:latin typeface="Oswald Light"/>
                <a:ea typeface="Oswald Light"/>
                <a:cs typeface="Oswald Light"/>
                <a:sym typeface="Oswald Light"/>
              </a:rPr>
              <a:t>©2021 by Scholastic Inc. All rights reserved. Permission granted to teachers and subscribers to make copies of this file to distribute to their students. Scholastic is not responsible for any edits to these materials made by educators or their students.</a:t>
            </a:r>
            <a:endParaRPr sz="700">
              <a:latin typeface="Oswald Light"/>
              <a:ea typeface="Oswald Light"/>
              <a:cs typeface="Oswald Light"/>
              <a:sym typeface="Oswald Light"/>
            </a:endParaRPr>
          </a:p>
        </p:txBody>
      </p:sp>
      <p:sp>
        <p:nvSpPr>
          <p:cNvPr id="40" name="Google Shape;40;p4"/>
          <p:cNvSpPr txBox="1"/>
          <p:nvPr/>
        </p:nvSpPr>
        <p:spPr>
          <a:xfrm>
            <a:off x="6364075" y="660963"/>
            <a:ext cx="3096600" cy="460800"/>
          </a:xfrm>
          <a:prstGeom prst="rect">
            <a:avLst/>
          </a:prstGeom>
          <a:noFill/>
          <a:ln>
            <a:noFill/>
          </a:ln>
        </p:spPr>
        <p:txBody>
          <a:bodyPr spcFirstLastPara="1" wrap="square" lIns="0" tIns="0" rIns="0" bIns="0" anchor="t" anchorCtr="0">
            <a:noAutofit/>
          </a:bodyPr>
          <a:lstStyle/>
          <a:p>
            <a:pPr marL="0" lvl="0" indent="0" algn="r" rtl="0">
              <a:spcBef>
                <a:spcPts val="0"/>
              </a:spcBef>
              <a:spcAft>
                <a:spcPts val="0"/>
              </a:spcAft>
              <a:buClr>
                <a:srgbClr val="000000"/>
              </a:buClr>
              <a:buSzPts val="1100"/>
              <a:buFont typeface="Arial"/>
              <a:buNone/>
            </a:pPr>
            <a:r>
              <a:rPr lang="en" sz="1200">
                <a:solidFill>
                  <a:srgbClr val="000000"/>
                </a:solidFill>
                <a:latin typeface="Montserrat"/>
                <a:ea typeface="Montserrat"/>
                <a:cs typeface="Montserrat"/>
                <a:sym typeface="Montserrat"/>
              </a:rPr>
              <a:t>“They Talk, Teens Listen”</a:t>
            </a:r>
            <a:endParaRPr sz="1200">
              <a:solidFill>
                <a:srgbClr val="000000"/>
              </a:solidFill>
              <a:latin typeface="Montserrat"/>
              <a:ea typeface="Montserrat"/>
              <a:cs typeface="Montserrat"/>
              <a:sym typeface="Montserrat"/>
            </a:endParaRPr>
          </a:p>
          <a:p>
            <a:pPr marL="0" lvl="0" indent="0" algn="r" rtl="0">
              <a:spcBef>
                <a:spcPts val="0"/>
              </a:spcBef>
              <a:spcAft>
                <a:spcPts val="0"/>
              </a:spcAft>
              <a:buClr>
                <a:srgbClr val="000000"/>
              </a:buClr>
              <a:buSzPts val="1100"/>
              <a:buFont typeface="Arial"/>
              <a:buNone/>
            </a:pPr>
            <a:r>
              <a:rPr lang="en" sz="1200">
                <a:solidFill>
                  <a:srgbClr val="000000"/>
                </a:solidFill>
                <a:latin typeface="Montserrat"/>
                <a:ea typeface="Montserrat"/>
                <a:cs typeface="Montserrat"/>
                <a:sym typeface="Montserrat"/>
              </a:rPr>
              <a:t>March 2021</a:t>
            </a:r>
            <a:endParaRPr sz="1200">
              <a:solidFill>
                <a:srgbClr val="000000"/>
              </a:solidFill>
              <a:latin typeface="Montserrat"/>
              <a:ea typeface="Montserrat"/>
              <a:cs typeface="Montserrat"/>
              <a:sym typeface="Montserrat"/>
            </a:endParaRPr>
          </a:p>
          <a:p>
            <a:pPr marL="0" lvl="0" indent="0" algn="r" rtl="0">
              <a:spcBef>
                <a:spcPts val="0"/>
              </a:spcBef>
              <a:spcAft>
                <a:spcPts val="0"/>
              </a:spcAft>
              <a:buNone/>
            </a:pPr>
            <a:endParaRPr sz="1200">
              <a:solidFill>
                <a:srgbClr val="000000"/>
              </a:solidFill>
              <a:latin typeface="Montserrat"/>
              <a:ea typeface="Montserrat"/>
              <a:cs typeface="Montserrat"/>
              <a:sym typeface="Montserrat"/>
            </a:endParaRPr>
          </a:p>
        </p:txBody>
      </p:sp>
      <p:pic>
        <p:nvPicPr>
          <p:cNvPr id="41" name="Google Shape;41;p4"/>
          <p:cNvPicPr preferRelativeResize="0"/>
          <p:nvPr/>
        </p:nvPicPr>
        <p:blipFill>
          <a:blip r:embed="rId3">
            <a:alphaModFix/>
          </a:blip>
          <a:stretch>
            <a:fillRect/>
          </a:stretch>
        </p:blipFill>
        <p:spPr>
          <a:xfrm>
            <a:off x="668050" y="661025"/>
            <a:ext cx="1524400" cy="403187"/>
          </a:xfrm>
          <a:prstGeom prst="rect">
            <a:avLst/>
          </a:prstGeom>
          <a:noFill/>
          <a:ln>
            <a:noFill/>
          </a:ln>
        </p:spPr>
      </p:pic>
      <p:graphicFrame>
        <p:nvGraphicFramePr>
          <p:cNvPr id="42" name="Google Shape;42;p4"/>
          <p:cNvGraphicFramePr/>
          <p:nvPr/>
        </p:nvGraphicFramePr>
        <p:xfrm>
          <a:off x="773525" y="1437925"/>
          <a:ext cx="8511350" cy="5155630"/>
        </p:xfrm>
        <a:graphic>
          <a:graphicData uri="http://schemas.openxmlformats.org/drawingml/2006/table">
            <a:tbl>
              <a:tblPr>
                <a:noFill/>
                <a:tableStyleId>{ECE4E296-33C1-4E45-906C-A37DB503564F}</a:tableStyleId>
              </a:tblPr>
              <a:tblGrid>
                <a:gridCol w="4255675">
                  <a:extLst>
                    <a:ext uri="{9D8B030D-6E8A-4147-A177-3AD203B41FA5}">
                      <a16:colId xmlns:a16="http://schemas.microsoft.com/office/drawing/2014/main" val="20000"/>
                    </a:ext>
                  </a:extLst>
                </a:gridCol>
                <a:gridCol w="4255675">
                  <a:extLst>
                    <a:ext uri="{9D8B030D-6E8A-4147-A177-3AD203B41FA5}">
                      <a16:colId xmlns:a16="http://schemas.microsoft.com/office/drawing/2014/main" val="20001"/>
                    </a:ext>
                  </a:extLst>
                </a:gridCol>
              </a:tblGrid>
              <a:tr h="662000">
                <a:tc>
                  <a:txBody>
                    <a:bodyPr/>
                    <a:lstStyle/>
                    <a:p>
                      <a:pPr marL="0" lvl="0" indent="0" algn="ctr" rtl="0">
                        <a:spcBef>
                          <a:spcPts val="0"/>
                        </a:spcBef>
                        <a:spcAft>
                          <a:spcPts val="0"/>
                        </a:spcAft>
                        <a:buNone/>
                      </a:pPr>
                      <a:r>
                        <a:rPr lang="en" sz="1600" b="1">
                          <a:solidFill>
                            <a:srgbClr val="FFFFFF"/>
                          </a:solidFill>
                          <a:latin typeface="Montserrat"/>
                          <a:ea typeface="Montserrat"/>
                          <a:cs typeface="Montserrat"/>
                          <a:sym typeface="Montserrat"/>
                        </a:rPr>
                        <a:t>CAUSE</a:t>
                      </a:r>
                      <a:endParaRPr sz="1600" b="1">
                        <a:solidFill>
                          <a:srgbClr val="FFFFFF"/>
                        </a:solidFill>
                        <a:latin typeface="Montserrat"/>
                        <a:ea typeface="Montserrat"/>
                        <a:cs typeface="Montserrat"/>
                        <a:sym typeface="Montserrat"/>
                      </a:endParaRPr>
                    </a:p>
                    <a:p>
                      <a:pPr marL="0" lvl="0" indent="0" algn="ctr" rtl="0">
                        <a:spcBef>
                          <a:spcPts val="0"/>
                        </a:spcBef>
                        <a:spcAft>
                          <a:spcPts val="0"/>
                        </a:spcAft>
                        <a:buNone/>
                      </a:pPr>
                      <a:r>
                        <a:rPr lang="en" sz="1600">
                          <a:solidFill>
                            <a:srgbClr val="FFFFFF"/>
                          </a:solidFill>
                          <a:latin typeface="Montserrat"/>
                          <a:ea typeface="Montserrat"/>
                          <a:cs typeface="Montserrat"/>
                          <a:sym typeface="Montserrat"/>
                        </a:rPr>
                        <a:t>Why did something happen?</a:t>
                      </a:r>
                      <a:endParaRPr sz="1600">
                        <a:solidFill>
                          <a:srgbClr val="FFFFFF"/>
                        </a:solidFill>
                        <a:latin typeface="Montserrat"/>
                        <a:ea typeface="Montserrat"/>
                        <a:cs typeface="Montserrat"/>
                        <a:sym typeface="Montserrat"/>
                      </a:endParaRPr>
                    </a:p>
                  </a:txBody>
                  <a:tcPr marL="91425" marR="91425" marT="91425" marB="91425">
                    <a:solidFill>
                      <a:srgbClr val="0B5394"/>
                    </a:solidFill>
                  </a:tcPr>
                </a:tc>
                <a:tc>
                  <a:txBody>
                    <a:bodyPr/>
                    <a:lstStyle/>
                    <a:p>
                      <a:pPr marL="0" lvl="0" indent="0" algn="ctr" rtl="0">
                        <a:spcBef>
                          <a:spcPts val="0"/>
                        </a:spcBef>
                        <a:spcAft>
                          <a:spcPts val="0"/>
                        </a:spcAft>
                        <a:buNone/>
                      </a:pPr>
                      <a:r>
                        <a:rPr lang="en" sz="1600" b="1">
                          <a:solidFill>
                            <a:srgbClr val="FFFFFF"/>
                          </a:solidFill>
                          <a:latin typeface="Montserrat"/>
                          <a:ea typeface="Montserrat"/>
                          <a:cs typeface="Montserrat"/>
                          <a:sym typeface="Montserrat"/>
                        </a:rPr>
                        <a:t>EFFECT</a:t>
                      </a:r>
                      <a:endParaRPr sz="1600" b="1">
                        <a:solidFill>
                          <a:srgbClr val="FFFFFF"/>
                        </a:solidFill>
                        <a:latin typeface="Montserrat"/>
                        <a:ea typeface="Montserrat"/>
                        <a:cs typeface="Montserrat"/>
                        <a:sym typeface="Montserrat"/>
                      </a:endParaRPr>
                    </a:p>
                    <a:p>
                      <a:pPr marL="0" lvl="0" indent="0" algn="ctr" rtl="0">
                        <a:spcBef>
                          <a:spcPts val="0"/>
                        </a:spcBef>
                        <a:spcAft>
                          <a:spcPts val="0"/>
                        </a:spcAft>
                        <a:buNone/>
                      </a:pPr>
                      <a:r>
                        <a:rPr lang="en" sz="1600">
                          <a:solidFill>
                            <a:srgbClr val="FFFFFF"/>
                          </a:solidFill>
                          <a:latin typeface="Montserrat"/>
                          <a:ea typeface="Montserrat"/>
                          <a:cs typeface="Montserrat"/>
                          <a:sym typeface="Montserrat"/>
                        </a:rPr>
                        <a:t>What happened?</a:t>
                      </a:r>
                      <a:endParaRPr sz="1600">
                        <a:solidFill>
                          <a:srgbClr val="FFFFFF"/>
                        </a:solidFill>
                        <a:latin typeface="Montserrat"/>
                        <a:ea typeface="Montserrat"/>
                        <a:cs typeface="Montserrat"/>
                        <a:sym typeface="Montserrat"/>
                      </a:endParaRPr>
                    </a:p>
                  </a:txBody>
                  <a:tcPr marL="91425" marR="91425" marT="91425" marB="91425">
                    <a:solidFill>
                      <a:srgbClr val="0B5394"/>
                    </a:solidFill>
                  </a:tcPr>
                </a:tc>
                <a:extLst>
                  <a:ext uri="{0D108BD9-81ED-4DB2-BD59-A6C34878D82A}">
                    <a16:rowId xmlns:a16="http://schemas.microsoft.com/office/drawing/2014/main" val="10000"/>
                  </a:ext>
                </a:extLst>
              </a:tr>
              <a:tr h="4485100">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1"/>
                  </a:ext>
                </a:extLst>
              </a:tr>
            </a:tbl>
          </a:graphicData>
        </a:graphic>
      </p:graphicFrame>
      <p:sp>
        <p:nvSpPr>
          <p:cNvPr id="43" name="Google Shape;43;p4"/>
          <p:cNvSpPr txBox="1"/>
          <p:nvPr/>
        </p:nvSpPr>
        <p:spPr>
          <a:xfrm>
            <a:off x="5264700" y="2319025"/>
            <a:ext cx="3768000" cy="3812100"/>
          </a:xfrm>
          <a:prstGeom prst="rect">
            <a:avLst/>
          </a:prstGeom>
          <a:solidFill>
            <a:srgbClr val="FFF2CC"/>
          </a:solidFill>
          <a:ln>
            <a:noFill/>
          </a:ln>
        </p:spPr>
        <p:txBody>
          <a:bodyPr spcFirstLastPara="1" wrap="square" lIns="113100" tIns="113100" rIns="113100" bIns="113100" anchor="t" anchorCtr="0">
            <a:noAutofit/>
          </a:bodyPr>
          <a:lstStyle/>
          <a:p>
            <a:pPr marL="0" lvl="0" indent="0" algn="l" rtl="0">
              <a:lnSpc>
                <a:spcPct val="115000"/>
              </a:lnSpc>
              <a:spcBef>
                <a:spcPts val="0"/>
              </a:spcBef>
              <a:spcAft>
                <a:spcPts val="2000"/>
              </a:spcAft>
              <a:buNone/>
            </a:pPr>
            <a:endParaRPr>
              <a:solidFill>
                <a:srgbClr val="595959"/>
              </a:solidFill>
            </a:endParaRPr>
          </a:p>
        </p:txBody>
      </p:sp>
      <p:sp>
        <p:nvSpPr>
          <p:cNvPr id="44" name="Google Shape;44;p4"/>
          <p:cNvSpPr txBox="1"/>
          <p:nvPr/>
        </p:nvSpPr>
        <p:spPr>
          <a:xfrm>
            <a:off x="1047300" y="2319025"/>
            <a:ext cx="3709200" cy="3986700"/>
          </a:xfrm>
          <a:prstGeom prst="rect">
            <a:avLst/>
          </a:prstGeom>
          <a:noFill/>
          <a:ln>
            <a:noFill/>
          </a:ln>
        </p:spPr>
        <p:txBody>
          <a:bodyPr spcFirstLastPara="1" wrap="square" lIns="91425" tIns="91425" rIns="91425" bIns="91425" anchor="t" anchorCtr="0">
            <a:noAutofit/>
          </a:bodyPr>
          <a:lstStyle/>
          <a:p>
            <a:pPr marL="182880" lvl="0" indent="-182880" algn="l" rtl="0">
              <a:lnSpc>
                <a:spcPct val="115000"/>
              </a:lnSpc>
              <a:spcBef>
                <a:spcPts val="0"/>
              </a:spcBef>
              <a:spcAft>
                <a:spcPts val="0"/>
              </a:spcAft>
              <a:buNone/>
            </a:pPr>
            <a:r>
              <a:rPr lang="en" sz="2000" b="1">
                <a:solidFill>
                  <a:srgbClr val="000000"/>
                </a:solidFill>
                <a:latin typeface="Montserrat"/>
                <a:ea typeface="Montserrat"/>
                <a:cs typeface="Montserrat"/>
                <a:sym typeface="Montserrat"/>
              </a:rPr>
              <a:t>1.</a:t>
            </a:r>
            <a:r>
              <a:rPr lang="en" sz="1600" b="1">
                <a:solidFill>
                  <a:srgbClr val="000000"/>
                </a:solidFill>
                <a:latin typeface="Lato"/>
                <a:ea typeface="Lato"/>
                <a:cs typeface="Lato"/>
                <a:sym typeface="Lato"/>
              </a:rPr>
              <a:t> </a:t>
            </a:r>
            <a:r>
              <a:rPr lang="en" sz="1900">
                <a:solidFill>
                  <a:srgbClr val="000000"/>
                </a:solidFill>
                <a:latin typeface="Coming Soon"/>
                <a:ea typeface="Coming Soon"/>
                <a:cs typeface="Coming Soon"/>
                <a:sym typeface="Coming Soon"/>
              </a:rPr>
              <a:t>Gael wished there was a podcast that let you listen to teens having a conversation.  </a:t>
            </a:r>
            <a:endParaRPr sz="1900">
              <a:latin typeface="Coming Soon"/>
              <a:ea typeface="Coming Soon"/>
              <a:cs typeface="Coming Soon"/>
              <a:sym typeface="Coming Soon"/>
            </a:endParaRPr>
          </a:p>
        </p:txBody>
      </p:sp>
      <p:sp>
        <p:nvSpPr>
          <p:cNvPr id="45" name="Google Shape;45;p4"/>
          <p:cNvSpPr txBox="1"/>
          <p:nvPr/>
        </p:nvSpPr>
        <p:spPr>
          <a:xfrm>
            <a:off x="5070600" y="6305725"/>
            <a:ext cx="4156200" cy="295500"/>
          </a:xfrm>
          <a:prstGeom prst="rect">
            <a:avLst/>
          </a:prstGeom>
          <a:noFill/>
          <a:ln>
            <a:noFill/>
          </a:ln>
        </p:spPr>
        <p:txBody>
          <a:bodyPr spcFirstLastPara="1" wrap="square" lIns="0" tIns="0" rIns="0" bIns="0" anchor="t" anchorCtr="0">
            <a:noAutofit/>
          </a:bodyPr>
          <a:lstStyle/>
          <a:p>
            <a:pPr marL="0" lvl="0" indent="0" algn="ctr" rtl="0">
              <a:spcBef>
                <a:spcPts val="0"/>
              </a:spcBef>
              <a:spcAft>
                <a:spcPts val="0"/>
              </a:spcAft>
              <a:buNone/>
            </a:pPr>
            <a:r>
              <a:rPr lang="en" b="1">
                <a:latin typeface="Montserrat"/>
                <a:ea typeface="Montserrat"/>
                <a:cs typeface="Montserrat"/>
                <a:sym typeface="Montserrat"/>
              </a:rPr>
              <a:t>Hint:</a:t>
            </a:r>
            <a:r>
              <a:rPr lang="en">
                <a:latin typeface="Montserrat Medium"/>
                <a:ea typeface="Montserrat Medium"/>
                <a:cs typeface="Montserrat Medium"/>
                <a:sym typeface="Montserrat Medium"/>
              </a:rPr>
              <a:t> What idea did Gael come up with? </a:t>
            </a:r>
            <a:endParaRPr>
              <a:latin typeface="Montserrat Medium"/>
              <a:ea typeface="Montserrat Medium"/>
              <a:cs typeface="Montserrat Medium"/>
              <a:sym typeface="Montserrat Medium"/>
            </a:endParaRPr>
          </a:p>
        </p:txBody>
      </p:sp>
      <p:sp>
        <p:nvSpPr>
          <p:cNvPr id="46" name="Google Shape;46;p4"/>
          <p:cNvSpPr/>
          <p:nvPr/>
        </p:nvSpPr>
        <p:spPr>
          <a:xfrm>
            <a:off x="454950" y="457200"/>
            <a:ext cx="9148500" cy="6581400"/>
          </a:xfrm>
          <a:prstGeom prst="rect">
            <a:avLst/>
          </a:prstGeom>
          <a:solidFill>
            <a:srgbClr val="EEEEEE"/>
          </a:solidFill>
          <a:ln w="38100"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7" name="Google Shape;47;p4"/>
          <p:cNvPicPr preferRelativeResize="0"/>
          <p:nvPr/>
        </p:nvPicPr>
        <p:blipFill>
          <a:blip r:embed="rId2">
            <a:alphaModFix/>
          </a:blip>
          <a:stretch>
            <a:fillRect/>
          </a:stretch>
        </p:blipFill>
        <p:spPr>
          <a:xfrm>
            <a:off x="3929325" y="7150397"/>
            <a:ext cx="2199725" cy="271300"/>
          </a:xfrm>
          <a:prstGeom prst="rect">
            <a:avLst/>
          </a:prstGeom>
          <a:noFill/>
          <a:ln>
            <a:noFill/>
          </a:ln>
        </p:spPr>
      </p:pic>
      <p:pic>
        <p:nvPicPr>
          <p:cNvPr id="48" name="Google Shape;48;p4"/>
          <p:cNvPicPr preferRelativeResize="0"/>
          <p:nvPr/>
        </p:nvPicPr>
        <p:blipFill rotWithShape="1">
          <a:blip r:embed="rId4">
            <a:alphaModFix/>
          </a:blip>
          <a:srcRect b="10063"/>
          <a:stretch/>
        </p:blipFill>
        <p:spPr>
          <a:xfrm>
            <a:off x="1926125" y="162425"/>
            <a:ext cx="6065551" cy="6789949"/>
          </a:xfrm>
          <a:prstGeom prst="rect">
            <a:avLst/>
          </a:prstGeom>
          <a:noFill/>
          <a:ln>
            <a:noFill/>
          </a:ln>
          <a:effectLst>
            <a:outerShdw blurRad="57150" dist="19050" dir="5400000" algn="bl" rotWithShape="0">
              <a:srgbClr val="000000">
                <a:alpha val="50000"/>
              </a:srgbClr>
            </a:outerShdw>
          </a:effectLst>
        </p:spPr>
      </p:pic>
      <p:sp>
        <p:nvSpPr>
          <p:cNvPr id="49" name="Google Shape;49;p4"/>
          <p:cNvSpPr txBox="1"/>
          <p:nvPr/>
        </p:nvSpPr>
        <p:spPr>
          <a:xfrm rot="-385626">
            <a:off x="2957590" y="1519651"/>
            <a:ext cx="4084370" cy="3640899"/>
          </a:xfrm>
          <a:prstGeom prst="rect">
            <a:avLst/>
          </a:prstGeom>
          <a:noFill/>
          <a:ln>
            <a:noFill/>
          </a:ln>
        </p:spPr>
        <p:txBody>
          <a:bodyPr spcFirstLastPara="1" wrap="square" lIns="0" tIns="0" rIns="0" bIns="0" anchor="t" anchorCtr="0">
            <a:noAutofit/>
          </a:bodyPr>
          <a:lstStyle/>
          <a:p>
            <a:pPr marL="0" lvl="0" indent="0" algn="l" rtl="0">
              <a:lnSpc>
                <a:spcPct val="115000"/>
              </a:lnSpc>
              <a:spcBef>
                <a:spcPts val="0"/>
              </a:spcBef>
              <a:spcAft>
                <a:spcPts val="0"/>
              </a:spcAft>
              <a:buClr>
                <a:schemeClr val="dk1"/>
              </a:buClr>
              <a:buSzPts val="1100"/>
              <a:buFont typeface="Arial"/>
              <a:buNone/>
            </a:pPr>
            <a:r>
              <a:rPr lang="en" sz="1750">
                <a:solidFill>
                  <a:schemeClr val="dk1"/>
                </a:solidFill>
                <a:latin typeface="Coming Soon"/>
                <a:ea typeface="Coming Soon"/>
                <a:cs typeface="Coming Soon"/>
                <a:sym typeface="Coming Soon"/>
              </a:rPr>
              <a:t>At the start of the trip, I felt nervous because</a:t>
            </a:r>
            <a:endParaRPr sz="1550">
              <a:solidFill>
                <a:schemeClr val="dk1"/>
              </a:solidFill>
              <a:latin typeface="Coming Soon"/>
              <a:ea typeface="Coming Soon"/>
              <a:cs typeface="Coming Soon"/>
              <a:sym typeface="Coming Soon"/>
            </a:endParaRPr>
          </a:p>
          <a:p>
            <a:pPr marL="0" lvl="0" indent="0" algn="l" rtl="0">
              <a:lnSpc>
                <a:spcPct val="115000"/>
              </a:lnSpc>
              <a:spcBef>
                <a:spcPts val="0"/>
              </a:spcBef>
              <a:spcAft>
                <a:spcPts val="0"/>
              </a:spcAft>
              <a:buNone/>
            </a:pPr>
            <a:endParaRPr sz="1750">
              <a:latin typeface="Coming Soon"/>
              <a:ea typeface="Coming Soon"/>
              <a:cs typeface="Coming Soon"/>
              <a:sym typeface="Coming Soon"/>
            </a:endParaRPr>
          </a:p>
          <a:p>
            <a:pPr marL="0" lvl="0" indent="0" algn="l" rtl="0">
              <a:lnSpc>
                <a:spcPct val="115000"/>
              </a:lnSpc>
              <a:spcBef>
                <a:spcPts val="0"/>
              </a:spcBef>
              <a:spcAft>
                <a:spcPts val="0"/>
              </a:spcAft>
              <a:buNone/>
            </a:pPr>
            <a:endParaRPr sz="1550">
              <a:latin typeface="Coming Soon"/>
              <a:ea typeface="Coming Soon"/>
              <a:cs typeface="Coming Soon"/>
              <a:sym typeface="Coming Soon"/>
            </a:endParaRPr>
          </a:p>
        </p:txBody>
      </p:sp>
      <p:sp>
        <p:nvSpPr>
          <p:cNvPr id="50" name="Google Shape;50;p4"/>
          <p:cNvSpPr txBox="1"/>
          <p:nvPr/>
        </p:nvSpPr>
        <p:spPr>
          <a:xfrm rot="-377669">
            <a:off x="3333132" y="5865900"/>
            <a:ext cx="4235735" cy="590367"/>
          </a:xfrm>
          <a:prstGeom prst="rect">
            <a:avLst/>
          </a:prstGeom>
          <a:noFill/>
          <a:ln>
            <a:noFill/>
          </a:ln>
        </p:spPr>
        <p:txBody>
          <a:bodyPr spcFirstLastPara="1" wrap="square" lIns="0" tIns="91425" rIns="0" bIns="0" anchor="t" anchorCtr="0">
            <a:noAutofit/>
          </a:bodyPr>
          <a:lstStyle/>
          <a:p>
            <a:pPr marL="0" lvl="0" indent="0" algn="ctr" rtl="0">
              <a:lnSpc>
                <a:spcPct val="115000"/>
              </a:lnSpc>
              <a:spcBef>
                <a:spcPts val="0"/>
              </a:spcBef>
              <a:spcAft>
                <a:spcPts val="0"/>
              </a:spcAft>
              <a:buNone/>
            </a:pPr>
            <a:r>
              <a:rPr lang="en" sz="1550" b="1">
                <a:solidFill>
                  <a:schemeClr val="dk1"/>
                </a:solidFill>
                <a:latin typeface="Montserrat"/>
                <a:ea typeface="Montserrat"/>
                <a:cs typeface="Montserrat"/>
                <a:sym typeface="Montserrat"/>
              </a:rPr>
              <a:t>Hint: </a:t>
            </a:r>
            <a:r>
              <a:rPr lang="en" sz="1550">
                <a:solidFill>
                  <a:schemeClr val="dk1"/>
                </a:solidFill>
                <a:latin typeface="Montserrat"/>
                <a:ea typeface="Montserrat"/>
                <a:cs typeface="Montserrat"/>
                <a:sym typeface="Montserrat"/>
              </a:rPr>
              <a:t>Look in Part 1 and Part 3 for clues.</a:t>
            </a:r>
            <a:endParaRPr sz="1550" b="1">
              <a:latin typeface="Montserrat"/>
              <a:ea typeface="Montserrat"/>
              <a:cs typeface="Montserrat"/>
              <a:sym typeface="Montserrat"/>
            </a:endParaRPr>
          </a:p>
          <a:p>
            <a:pPr marL="0" lvl="0" indent="0" algn="ctr" rtl="0">
              <a:lnSpc>
                <a:spcPct val="115000"/>
              </a:lnSpc>
              <a:spcBef>
                <a:spcPts val="0"/>
              </a:spcBef>
              <a:spcAft>
                <a:spcPts val="0"/>
              </a:spcAft>
              <a:buNone/>
            </a:pPr>
            <a:endParaRPr sz="1550" b="1">
              <a:latin typeface="Montserrat"/>
              <a:ea typeface="Montserrat"/>
              <a:cs typeface="Montserrat"/>
              <a:sym typeface="Montserrat"/>
            </a:endParaRPr>
          </a:p>
          <a:p>
            <a:pPr marL="0" lvl="0" indent="0" algn="l" rtl="0">
              <a:lnSpc>
                <a:spcPct val="115000"/>
              </a:lnSpc>
              <a:spcBef>
                <a:spcPts val="0"/>
              </a:spcBef>
              <a:spcAft>
                <a:spcPts val="0"/>
              </a:spcAft>
              <a:buNone/>
            </a:pPr>
            <a:endParaRPr sz="1550">
              <a:solidFill>
                <a:srgbClr val="FFFFFF"/>
              </a:solidFill>
              <a:latin typeface="Montserrat Medium"/>
              <a:ea typeface="Montserrat Medium"/>
              <a:cs typeface="Montserrat Medium"/>
              <a:sym typeface="Montserrat Medium"/>
            </a:endParaRPr>
          </a:p>
        </p:txBody>
      </p:sp>
      <p:sp>
        <p:nvSpPr>
          <p:cNvPr id="51" name="Google Shape;51;p4"/>
          <p:cNvSpPr txBox="1"/>
          <p:nvPr/>
        </p:nvSpPr>
        <p:spPr>
          <a:xfrm rot="-5400000">
            <a:off x="8479675" y="5694925"/>
            <a:ext cx="2531700" cy="1581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 sz="700">
                <a:latin typeface="Oswald Light"/>
                <a:ea typeface="Oswald Light"/>
                <a:cs typeface="Oswald Light"/>
                <a:sym typeface="Oswald Light"/>
              </a:rPr>
              <a:t>Shutterstock.com</a:t>
            </a:r>
            <a:endParaRPr sz="700">
              <a:latin typeface="Oswald Light"/>
              <a:ea typeface="Oswald Light"/>
              <a:cs typeface="Oswald Light"/>
              <a:sym typeface="Oswald Light"/>
            </a:endParaRPr>
          </a:p>
        </p:txBody>
      </p:sp>
      <p:sp>
        <p:nvSpPr>
          <p:cNvPr id="52" name="Google Shape;52;p4"/>
          <p:cNvSpPr txBox="1"/>
          <p:nvPr/>
        </p:nvSpPr>
        <p:spPr>
          <a:xfrm>
            <a:off x="6364075" y="660963"/>
            <a:ext cx="3096600" cy="460800"/>
          </a:xfrm>
          <a:prstGeom prst="rect">
            <a:avLst/>
          </a:prstGeom>
          <a:noFill/>
          <a:ln>
            <a:noFill/>
          </a:ln>
        </p:spPr>
        <p:txBody>
          <a:bodyPr spcFirstLastPara="1" wrap="square" lIns="0" tIns="0" rIns="0" bIns="0" anchor="t" anchorCtr="0">
            <a:noAutofit/>
          </a:bodyPr>
          <a:lstStyle/>
          <a:p>
            <a:pPr marL="0" lvl="0" indent="0" algn="r" rtl="0">
              <a:spcBef>
                <a:spcPts val="0"/>
              </a:spcBef>
              <a:spcAft>
                <a:spcPts val="0"/>
              </a:spcAft>
              <a:buClr>
                <a:schemeClr val="dk1"/>
              </a:buClr>
              <a:buSzPts val="1100"/>
              <a:buFont typeface="Arial"/>
              <a:buNone/>
            </a:pPr>
            <a:r>
              <a:rPr lang="en" sz="1200">
                <a:solidFill>
                  <a:schemeClr val="dk1"/>
                </a:solidFill>
                <a:latin typeface="Montserrat"/>
                <a:ea typeface="Montserrat"/>
                <a:cs typeface="Montserrat"/>
                <a:sym typeface="Montserrat"/>
              </a:rPr>
              <a:t>“How to Make S’mores”</a:t>
            </a:r>
            <a:endParaRPr sz="1200">
              <a:solidFill>
                <a:schemeClr val="dk1"/>
              </a:solidFill>
              <a:latin typeface="Montserrat"/>
              <a:ea typeface="Montserrat"/>
              <a:cs typeface="Montserrat"/>
              <a:sym typeface="Montserrat"/>
            </a:endParaRPr>
          </a:p>
          <a:p>
            <a:pPr marL="0" lvl="0" indent="0" algn="r" rtl="0">
              <a:spcBef>
                <a:spcPts val="0"/>
              </a:spcBef>
              <a:spcAft>
                <a:spcPts val="0"/>
              </a:spcAft>
              <a:buClr>
                <a:schemeClr val="dk1"/>
              </a:buClr>
              <a:buSzPts val="1100"/>
              <a:buFont typeface="Arial"/>
              <a:buNone/>
            </a:pPr>
            <a:r>
              <a:rPr lang="en" sz="1200">
                <a:solidFill>
                  <a:schemeClr val="dk1"/>
                </a:solidFill>
                <a:latin typeface="Montserrat"/>
                <a:ea typeface="Montserrat"/>
                <a:cs typeface="Montserrat"/>
                <a:sym typeface="Montserrat"/>
              </a:rPr>
              <a:t>September 2025</a:t>
            </a:r>
            <a:endParaRPr sz="1200">
              <a:solidFill>
                <a:schemeClr val="dk1"/>
              </a:solidFill>
              <a:latin typeface="Montserrat"/>
              <a:ea typeface="Montserrat"/>
              <a:cs typeface="Montserrat"/>
              <a:sym typeface="Montserrat"/>
            </a:endParaRPr>
          </a:p>
          <a:p>
            <a:pPr marL="0" lvl="0" indent="0" algn="r" rtl="0">
              <a:spcBef>
                <a:spcPts val="0"/>
              </a:spcBef>
              <a:spcAft>
                <a:spcPts val="0"/>
              </a:spcAft>
              <a:buClr>
                <a:schemeClr val="dk1"/>
              </a:buClr>
              <a:buSzPts val="1100"/>
              <a:buFont typeface="Arial"/>
              <a:buNone/>
            </a:pPr>
            <a:endParaRPr sz="1200">
              <a:solidFill>
                <a:schemeClr val="dk1"/>
              </a:solidFill>
              <a:latin typeface="Montserrat"/>
              <a:ea typeface="Montserrat"/>
              <a:cs typeface="Montserrat"/>
              <a:sym typeface="Montserrat"/>
            </a:endParaRPr>
          </a:p>
          <a:p>
            <a:pPr marL="0" lvl="0" indent="0" algn="r" rtl="0">
              <a:spcBef>
                <a:spcPts val="0"/>
              </a:spcBef>
              <a:spcAft>
                <a:spcPts val="0"/>
              </a:spcAft>
              <a:buClr>
                <a:schemeClr val="dk1"/>
              </a:buClr>
              <a:buSzPts val="1100"/>
              <a:buFont typeface="Arial"/>
              <a:buNone/>
            </a:pPr>
            <a:endParaRPr sz="1200">
              <a:solidFill>
                <a:schemeClr val="dk1"/>
              </a:solidFill>
              <a:latin typeface="Montserrat"/>
              <a:ea typeface="Montserrat"/>
              <a:cs typeface="Montserrat"/>
              <a:sym typeface="Montserrat"/>
            </a:endParaRPr>
          </a:p>
          <a:p>
            <a:pPr marL="0" lvl="0" indent="0" algn="r" rtl="0">
              <a:spcBef>
                <a:spcPts val="0"/>
              </a:spcBef>
              <a:spcAft>
                <a:spcPts val="0"/>
              </a:spcAft>
              <a:buNone/>
            </a:pPr>
            <a:endParaRPr sz="1200">
              <a:solidFill>
                <a:schemeClr val="dk1"/>
              </a:solidFill>
              <a:latin typeface="Montserrat"/>
              <a:ea typeface="Montserrat"/>
              <a:cs typeface="Montserrat"/>
              <a:sym typeface="Montserrat"/>
            </a:endParaRPr>
          </a:p>
        </p:txBody>
      </p:sp>
      <p:sp>
        <p:nvSpPr>
          <p:cNvPr id="53" name="Google Shape;53;p4"/>
          <p:cNvSpPr txBox="1"/>
          <p:nvPr/>
        </p:nvSpPr>
        <p:spPr>
          <a:xfrm>
            <a:off x="8743172" y="7046650"/>
            <a:ext cx="1180200" cy="594900"/>
          </a:xfrm>
          <a:prstGeom prst="rect">
            <a:avLst/>
          </a:prstGeom>
          <a:noFill/>
          <a:ln>
            <a:noFill/>
          </a:ln>
        </p:spPr>
        <p:txBody>
          <a:bodyPr spcFirstLastPara="1" wrap="square" lIns="113100" tIns="113100" rIns="113100" bIns="113100" anchor="ctr" anchorCtr="0">
            <a:noAutofit/>
          </a:bodyPr>
          <a:lstStyle/>
          <a:p>
            <a:pPr marL="0" lvl="0" indent="0" algn="r" rtl="0">
              <a:spcBef>
                <a:spcPts val="0"/>
              </a:spcBef>
              <a:spcAft>
                <a:spcPts val="0"/>
              </a:spcAft>
              <a:buNone/>
            </a:pPr>
            <a:r>
              <a:rPr lang="en" sz="1200">
                <a:solidFill>
                  <a:srgbClr val="595959"/>
                </a:solidFill>
              </a:rPr>
              <a:t>Page 2 of 4 </a:t>
            </a:r>
            <a:endParaRPr sz="1200">
              <a:solidFill>
                <a:srgbClr val="595959"/>
              </a:solidFill>
            </a:endParaRPr>
          </a:p>
        </p:txBody>
      </p:sp>
      <p:sp>
        <p:nvSpPr>
          <p:cNvPr id="54" name="Google Shape;54;p4"/>
          <p:cNvSpPr txBox="1">
            <a:spLocks noGrp="1"/>
          </p:cNvSpPr>
          <p:nvPr>
            <p:ph type="body" idx="1"/>
          </p:nvPr>
        </p:nvSpPr>
        <p:spPr>
          <a:xfrm rot="-397684">
            <a:off x="3108454" y="2295581"/>
            <a:ext cx="3844093" cy="2863185"/>
          </a:xfrm>
          <a:prstGeom prst="rect">
            <a:avLst/>
          </a:prstGeom>
        </p:spPr>
        <p:txBody>
          <a:bodyPr spcFirstLastPara="1" wrap="square" lIns="113100" tIns="113100" rIns="113100" bIns="113100" anchor="t" anchorCtr="0">
            <a:noAutofit/>
          </a:bodyPr>
          <a:lstStyle>
            <a:lvl1pPr marL="457200" lvl="0" indent="-317500">
              <a:spcBef>
                <a:spcPts val="0"/>
              </a:spcBef>
              <a:spcAft>
                <a:spcPts val="0"/>
              </a:spcAft>
              <a:buSzPts val="1400"/>
              <a:buChar char="●"/>
              <a:defRPr/>
            </a:lvl1pPr>
            <a:lvl2pPr marL="914400" lvl="1" indent="-317500">
              <a:spcBef>
                <a:spcPts val="2000"/>
              </a:spcBef>
              <a:spcAft>
                <a:spcPts val="0"/>
              </a:spcAft>
              <a:buSzPts val="1400"/>
              <a:buChar char="○"/>
              <a:defRPr/>
            </a:lvl2pPr>
            <a:lvl3pPr marL="1371600" lvl="2" indent="-317500">
              <a:spcBef>
                <a:spcPts val="2000"/>
              </a:spcBef>
              <a:spcAft>
                <a:spcPts val="0"/>
              </a:spcAft>
              <a:buSzPts val="1400"/>
              <a:buChar char="■"/>
              <a:defRPr/>
            </a:lvl3pPr>
            <a:lvl4pPr marL="1828800" lvl="3" indent="-317500">
              <a:spcBef>
                <a:spcPts val="2000"/>
              </a:spcBef>
              <a:spcAft>
                <a:spcPts val="0"/>
              </a:spcAft>
              <a:buSzPts val="1400"/>
              <a:buChar char="●"/>
              <a:defRPr/>
            </a:lvl4pPr>
            <a:lvl5pPr marL="2286000" lvl="4" indent="-317500">
              <a:spcBef>
                <a:spcPts val="2000"/>
              </a:spcBef>
              <a:spcAft>
                <a:spcPts val="0"/>
              </a:spcAft>
              <a:buSzPts val="1400"/>
              <a:buChar char="○"/>
              <a:defRPr/>
            </a:lvl5pPr>
            <a:lvl6pPr marL="2743200" lvl="5" indent="-317500">
              <a:spcBef>
                <a:spcPts val="2000"/>
              </a:spcBef>
              <a:spcAft>
                <a:spcPts val="0"/>
              </a:spcAft>
              <a:buSzPts val="1400"/>
              <a:buChar char="■"/>
              <a:defRPr/>
            </a:lvl6pPr>
            <a:lvl7pPr marL="3200400" lvl="6" indent="-317500">
              <a:spcBef>
                <a:spcPts val="2000"/>
              </a:spcBef>
              <a:spcAft>
                <a:spcPts val="0"/>
              </a:spcAft>
              <a:buSzPts val="1400"/>
              <a:buChar char="●"/>
              <a:defRPr/>
            </a:lvl7pPr>
            <a:lvl8pPr marL="3657600" lvl="7" indent="-317500">
              <a:spcBef>
                <a:spcPts val="2000"/>
              </a:spcBef>
              <a:spcAft>
                <a:spcPts val="0"/>
              </a:spcAft>
              <a:buSzPts val="1400"/>
              <a:buChar char="○"/>
              <a:defRPr/>
            </a:lvl8pPr>
            <a:lvl9pPr marL="4114800" lvl="8" indent="-317500">
              <a:spcBef>
                <a:spcPts val="2000"/>
              </a:spcBef>
              <a:spcAft>
                <a:spcPts val="2000"/>
              </a:spcAft>
              <a:buSzPts val="1400"/>
              <a:buChar char="■"/>
              <a:defRPr/>
            </a:lvl9pPr>
          </a:lstStyle>
          <a:p>
            <a:endParaRPr/>
          </a:p>
        </p:txBody>
      </p:sp>
      <p:pic>
        <p:nvPicPr>
          <p:cNvPr id="55" name="Google Shape;55;p4"/>
          <p:cNvPicPr preferRelativeResize="0"/>
          <p:nvPr/>
        </p:nvPicPr>
        <p:blipFill>
          <a:blip r:embed="rId5">
            <a:alphaModFix/>
          </a:blip>
          <a:stretch>
            <a:fillRect/>
          </a:stretch>
        </p:blipFill>
        <p:spPr>
          <a:xfrm>
            <a:off x="759600" y="654975"/>
            <a:ext cx="1354631" cy="460800"/>
          </a:xfrm>
          <a:prstGeom prst="rect">
            <a:avLst/>
          </a:prstGeom>
          <a:noFill/>
          <a:ln>
            <a:noFill/>
          </a:ln>
        </p:spPr>
      </p:pic>
      <p:sp>
        <p:nvSpPr>
          <p:cNvPr id="56" name="Google Shape;56;p4"/>
          <p:cNvSpPr txBox="1"/>
          <p:nvPr/>
        </p:nvSpPr>
        <p:spPr>
          <a:xfrm>
            <a:off x="454925" y="6757375"/>
            <a:ext cx="9148500" cy="271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700">
                <a:latin typeface="Oswald Light"/>
                <a:ea typeface="Oswald Light"/>
                <a:cs typeface="Oswald Light"/>
                <a:sym typeface="Oswald Light"/>
              </a:rPr>
              <a:t>©2025 by Scholastic Inc. All rights reserved. Permission granted to teachers and subscribers to make copies of this page to distribute to their students. No other copying, transmission, or downloading is permitted and this page may not be used to train any artificial intelligence technologies.</a:t>
            </a:r>
            <a:endParaRPr sz="700">
              <a:latin typeface="Oswald Light"/>
              <a:ea typeface="Oswald Light"/>
              <a:cs typeface="Oswald Light"/>
              <a:sym typeface="Oswald Light"/>
            </a:endParaRPr>
          </a:p>
          <a:p>
            <a:pPr marL="0" lvl="0" indent="0" algn="ctr" rtl="0">
              <a:spcBef>
                <a:spcPts val="0"/>
              </a:spcBef>
              <a:spcAft>
                <a:spcPts val="0"/>
              </a:spcAft>
              <a:buNone/>
            </a:pPr>
            <a:endParaRPr sz="700">
              <a:latin typeface="Oswald Light"/>
              <a:ea typeface="Oswald Light"/>
              <a:cs typeface="Oswald Light"/>
              <a:sym typeface="Oswald Light"/>
            </a:endParaRPr>
          </a:p>
          <a:p>
            <a:pPr marL="0" lvl="0" indent="0" algn="ctr" rtl="0">
              <a:spcBef>
                <a:spcPts val="0"/>
              </a:spcBef>
              <a:spcAft>
                <a:spcPts val="0"/>
              </a:spcAft>
              <a:buNone/>
            </a:pPr>
            <a:endParaRPr sz="700">
              <a:latin typeface="Oswald Light"/>
              <a:ea typeface="Oswald Light"/>
              <a:cs typeface="Oswald Light"/>
              <a:sym typeface="Oswald Light"/>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lide 3">
  <p:cSld name="TITLE_AND_BODY_2_1_1">
    <p:bg>
      <p:bgPr>
        <a:solidFill>
          <a:srgbClr val="93F4EF"/>
        </a:solidFill>
        <a:effectLst/>
      </p:bgPr>
    </p:bg>
    <p:spTree>
      <p:nvGrpSpPr>
        <p:cNvPr id="1" name="Shape 57"/>
        <p:cNvGrpSpPr/>
        <p:nvPr/>
      </p:nvGrpSpPr>
      <p:grpSpPr>
        <a:xfrm>
          <a:off x="0" y="0"/>
          <a:ext cx="0" cy="0"/>
          <a:chOff x="0" y="0"/>
          <a:chExt cx="0" cy="0"/>
        </a:xfrm>
      </p:grpSpPr>
      <p:sp>
        <p:nvSpPr>
          <p:cNvPr id="58" name="Google Shape;58;p5"/>
          <p:cNvSpPr/>
          <p:nvPr/>
        </p:nvSpPr>
        <p:spPr>
          <a:xfrm>
            <a:off x="454950" y="457200"/>
            <a:ext cx="9148500" cy="6581400"/>
          </a:xfrm>
          <a:prstGeom prst="rect">
            <a:avLst/>
          </a:prstGeom>
          <a:solidFill>
            <a:srgbClr val="EEEEEE"/>
          </a:solidFill>
          <a:ln w="38100"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59" name="Google Shape;59;p5"/>
          <p:cNvPicPr preferRelativeResize="0"/>
          <p:nvPr/>
        </p:nvPicPr>
        <p:blipFill>
          <a:blip r:embed="rId2">
            <a:alphaModFix/>
          </a:blip>
          <a:stretch>
            <a:fillRect/>
          </a:stretch>
        </p:blipFill>
        <p:spPr>
          <a:xfrm>
            <a:off x="3929325" y="7150397"/>
            <a:ext cx="2199725" cy="271300"/>
          </a:xfrm>
          <a:prstGeom prst="rect">
            <a:avLst/>
          </a:prstGeom>
          <a:noFill/>
          <a:ln>
            <a:noFill/>
          </a:ln>
        </p:spPr>
      </p:pic>
      <p:sp>
        <p:nvSpPr>
          <p:cNvPr id="60" name="Google Shape;60;p5"/>
          <p:cNvSpPr txBox="1"/>
          <p:nvPr/>
        </p:nvSpPr>
        <p:spPr>
          <a:xfrm>
            <a:off x="1174325" y="6757375"/>
            <a:ext cx="7709700" cy="271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700">
                <a:latin typeface="Oswald Light"/>
                <a:ea typeface="Oswald Light"/>
                <a:cs typeface="Oswald Light"/>
                <a:sym typeface="Oswald Light"/>
              </a:rPr>
              <a:t>©2021 by Scholastic Inc. All rights reserved. Permission granted to teachers and subscribers to make copies of this file to distribute to their students. Scholastic is not responsible for any edits to these materials made by educators or their students.</a:t>
            </a:r>
            <a:endParaRPr sz="700">
              <a:latin typeface="Oswald Light"/>
              <a:ea typeface="Oswald Light"/>
              <a:cs typeface="Oswald Light"/>
              <a:sym typeface="Oswald Light"/>
            </a:endParaRPr>
          </a:p>
        </p:txBody>
      </p:sp>
      <p:sp>
        <p:nvSpPr>
          <p:cNvPr id="61" name="Google Shape;61;p5"/>
          <p:cNvSpPr txBox="1"/>
          <p:nvPr/>
        </p:nvSpPr>
        <p:spPr>
          <a:xfrm>
            <a:off x="6364075" y="660963"/>
            <a:ext cx="3096600" cy="460800"/>
          </a:xfrm>
          <a:prstGeom prst="rect">
            <a:avLst/>
          </a:prstGeom>
          <a:noFill/>
          <a:ln>
            <a:noFill/>
          </a:ln>
        </p:spPr>
        <p:txBody>
          <a:bodyPr spcFirstLastPara="1" wrap="square" lIns="0" tIns="0" rIns="0" bIns="0" anchor="t" anchorCtr="0">
            <a:noAutofit/>
          </a:bodyPr>
          <a:lstStyle/>
          <a:p>
            <a:pPr marL="0" lvl="0" indent="0" algn="r" rtl="0">
              <a:spcBef>
                <a:spcPts val="0"/>
              </a:spcBef>
              <a:spcAft>
                <a:spcPts val="0"/>
              </a:spcAft>
              <a:buClr>
                <a:srgbClr val="000000"/>
              </a:buClr>
              <a:buSzPts val="1100"/>
              <a:buFont typeface="Arial"/>
              <a:buNone/>
            </a:pPr>
            <a:r>
              <a:rPr lang="en" sz="1200">
                <a:solidFill>
                  <a:srgbClr val="000000"/>
                </a:solidFill>
                <a:latin typeface="Montserrat"/>
                <a:ea typeface="Montserrat"/>
                <a:cs typeface="Montserrat"/>
                <a:sym typeface="Montserrat"/>
              </a:rPr>
              <a:t>“They Talk, Teens Listen”</a:t>
            </a:r>
            <a:endParaRPr sz="1200">
              <a:solidFill>
                <a:srgbClr val="000000"/>
              </a:solidFill>
              <a:latin typeface="Montserrat"/>
              <a:ea typeface="Montserrat"/>
              <a:cs typeface="Montserrat"/>
              <a:sym typeface="Montserrat"/>
            </a:endParaRPr>
          </a:p>
          <a:p>
            <a:pPr marL="0" lvl="0" indent="0" algn="r" rtl="0">
              <a:spcBef>
                <a:spcPts val="0"/>
              </a:spcBef>
              <a:spcAft>
                <a:spcPts val="0"/>
              </a:spcAft>
              <a:buClr>
                <a:srgbClr val="000000"/>
              </a:buClr>
              <a:buSzPts val="1100"/>
              <a:buFont typeface="Arial"/>
              <a:buNone/>
            </a:pPr>
            <a:r>
              <a:rPr lang="en" sz="1200">
                <a:solidFill>
                  <a:srgbClr val="000000"/>
                </a:solidFill>
                <a:latin typeface="Montserrat"/>
                <a:ea typeface="Montserrat"/>
                <a:cs typeface="Montserrat"/>
                <a:sym typeface="Montserrat"/>
              </a:rPr>
              <a:t>March 2021</a:t>
            </a:r>
            <a:endParaRPr sz="1200">
              <a:solidFill>
                <a:srgbClr val="000000"/>
              </a:solidFill>
              <a:latin typeface="Montserrat"/>
              <a:ea typeface="Montserrat"/>
              <a:cs typeface="Montserrat"/>
              <a:sym typeface="Montserrat"/>
            </a:endParaRPr>
          </a:p>
          <a:p>
            <a:pPr marL="0" lvl="0" indent="0" algn="r" rtl="0">
              <a:spcBef>
                <a:spcPts val="0"/>
              </a:spcBef>
              <a:spcAft>
                <a:spcPts val="0"/>
              </a:spcAft>
              <a:buNone/>
            </a:pPr>
            <a:endParaRPr sz="1200">
              <a:solidFill>
                <a:srgbClr val="000000"/>
              </a:solidFill>
              <a:latin typeface="Montserrat"/>
              <a:ea typeface="Montserrat"/>
              <a:cs typeface="Montserrat"/>
              <a:sym typeface="Montserrat"/>
            </a:endParaRPr>
          </a:p>
        </p:txBody>
      </p:sp>
      <p:pic>
        <p:nvPicPr>
          <p:cNvPr id="62" name="Google Shape;62;p5"/>
          <p:cNvPicPr preferRelativeResize="0"/>
          <p:nvPr/>
        </p:nvPicPr>
        <p:blipFill>
          <a:blip r:embed="rId3">
            <a:alphaModFix/>
          </a:blip>
          <a:stretch>
            <a:fillRect/>
          </a:stretch>
        </p:blipFill>
        <p:spPr>
          <a:xfrm>
            <a:off x="668050" y="661025"/>
            <a:ext cx="1524400" cy="403187"/>
          </a:xfrm>
          <a:prstGeom prst="rect">
            <a:avLst/>
          </a:prstGeom>
          <a:noFill/>
          <a:ln>
            <a:noFill/>
          </a:ln>
        </p:spPr>
      </p:pic>
      <p:graphicFrame>
        <p:nvGraphicFramePr>
          <p:cNvPr id="63" name="Google Shape;63;p5"/>
          <p:cNvGraphicFramePr/>
          <p:nvPr/>
        </p:nvGraphicFramePr>
        <p:xfrm>
          <a:off x="773525" y="1437925"/>
          <a:ext cx="8511350" cy="5155630"/>
        </p:xfrm>
        <a:graphic>
          <a:graphicData uri="http://schemas.openxmlformats.org/drawingml/2006/table">
            <a:tbl>
              <a:tblPr>
                <a:noFill/>
                <a:tableStyleId>{ECE4E296-33C1-4E45-906C-A37DB503564F}</a:tableStyleId>
              </a:tblPr>
              <a:tblGrid>
                <a:gridCol w="4255675">
                  <a:extLst>
                    <a:ext uri="{9D8B030D-6E8A-4147-A177-3AD203B41FA5}">
                      <a16:colId xmlns:a16="http://schemas.microsoft.com/office/drawing/2014/main" val="20000"/>
                    </a:ext>
                  </a:extLst>
                </a:gridCol>
                <a:gridCol w="4255675">
                  <a:extLst>
                    <a:ext uri="{9D8B030D-6E8A-4147-A177-3AD203B41FA5}">
                      <a16:colId xmlns:a16="http://schemas.microsoft.com/office/drawing/2014/main" val="20001"/>
                    </a:ext>
                  </a:extLst>
                </a:gridCol>
              </a:tblGrid>
              <a:tr h="662000">
                <a:tc>
                  <a:txBody>
                    <a:bodyPr/>
                    <a:lstStyle/>
                    <a:p>
                      <a:pPr marL="0" lvl="0" indent="0" algn="ctr" rtl="0">
                        <a:spcBef>
                          <a:spcPts val="0"/>
                        </a:spcBef>
                        <a:spcAft>
                          <a:spcPts val="0"/>
                        </a:spcAft>
                        <a:buNone/>
                      </a:pPr>
                      <a:r>
                        <a:rPr lang="en" sz="1600" b="1">
                          <a:solidFill>
                            <a:srgbClr val="FFFFFF"/>
                          </a:solidFill>
                          <a:latin typeface="Montserrat"/>
                          <a:ea typeface="Montserrat"/>
                          <a:cs typeface="Montserrat"/>
                          <a:sym typeface="Montserrat"/>
                        </a:rPr>
                        <a:t>CAUSE</a:t>
                      </a:r>
                      <a:endParaRPr sz="1600" b="1">
                        <a:solidFill>
                          <a:srgbClr val="FFFFFF"/>
                        </a:solidFill>
                        <a:latin typeface="Montserrat"/>
                        <a:ea typeface="Montserrat"/>
                        <a:cs typeface="Montserrat"/>
                        <a:sym typeface="Montserrat"/>
                      </a:endParaRPr>
                    </a:p>
                    <a:p>
                      <a:pPr marL="0" lvl="0" indent="0" algn="ctr" rtl="0">
                        <a:spcBef>
                          <a:spcPts val="0"/>
                        </a:spcBef>
                        <a:spcAft>
                          <a:spcPts val="0"/>
                        </a:spcAft>
                        <a:buNone/>
                      </a:pPr>
                      <a:r>
                        <a:rPr lang="en" sz="1600">
                          <a:solidFill>
                            <a:srgbClr val="FFFFFF"/>
                          </a:solidFill>
                          <a:latin typeface="Montserrat"/>
                          <a:ea typeface="Montserrat"/>
                          <a:cs typeface="Montserrat"/>
                          <a:sym typeface="Montserrat"/>
                        </a:rPr>
                        <a:t>Why did something happen?</a:t>
                      </a:r>
                      <a:endParaRPr sz="1600">
                        <a:solidFill>
                          <a:srgbClr val="FFFFFF"/>
                        </a:solidFill>
                        <a:latin typeface="Montserrat"/>
                        <a:ea typeface="Montserrat"/>
                        <a:cs typeface="Montserrat"/>
                        <a:sym typeface="Montserrat"/>
                      </a:endParaRPr>
                    </a:p>
                  </a:txBody>
                  <a:tcPr marL="91425" marR="91425" marT="91425" marB="91425">
                    <a:solidFill>
                      <a:srgbClr val="0B5394"/>
                    </a:solidFill>
                  </a:tcPr>
                </a:tc>
                <a:tc>
                  <a:txBody>
                    <a:bodyPr/>
                    <a:lstStyle/>
                    <a:p>
                      <a:pPr marL="0" lvl="0" indent="0" algn="ctr" rtl="0">
                        <a:spcBef>
                          <a:spcPts val="0"/>
                        </a:spcBef>
                        <a:spcAft>
                          <a:spcPts val="0"/>
                        </a:spcAft>
                        <a:buNone/>
                      </a:pPr>
                      <a:r>
                        <a:rPr lang="en" sz="1600" b="1">
                          <a:solidFill>
                            <a:srgbClr val="FFFFFF"/>
                          </a:solidFill>
                          <a:latin typeface="Montserrat"/>
                          <a:ea typeface="Montserrat"/>
                          <a:cs typeface="Montserrat"/>
                          <a:sym typeface="Montserrat"/>
                        </a:rPr>
                        <a:t>EFFECT</a:t>
                      </a:r>
                      <a:endParaRPr sz="1600" b="1">
                        <a:solidFill>
                          <a:srgbClr val="FFFFFF"/>
                        </a:solidFill>
                        <a:latin typeface="Montserrat"/>
                        <a:ea typeface="Montserrat"/>
                        <a:cs typeface="Montserrat"/>
                        <a:sym typeface="Montserrat"/>
                      </a:endParaRPr>
                    </a:p>
                    <a:p>
                      <a:pPr marL="0" lvl="0" indent="0" algn="ctr" rtl="0">
                        <a:spcBef>
                          <a:spcPts val="0"/>
                        </a:spcBef>
                        <a:spcAft>
                          <a:spcPts val="0"/>
                        </a:spcAft>
                        <a:buNone/>
                      </a:pPr>
                      <a:r>
                        <a:rPr lang="en" sz="1600">
                          <a:solidFill>
                            <a:srgbClr val="FFFFFF"/>
                          </a:solidFill>
                          <a:latin typeface="Montserrat"/>
                          <a:ea typeface="Montserrat"/>
                          <a:cs typeface="Montserrat"/>
                          <a:sym typeface="Montserrat"/>
                        </a:rPr>
                        <a:t>What happened?</a:t>
                      </a:r>
                      <a:endParaRPr sz="1600">
                        <a:solidFill>
                          <a:srgbClr val="FFFFFF"/>
                        </a:solidFill>
                        <a:latin typeface="Montserrat"/>
                        <a:ea typeface="Montserrat"/>
                        <a:cs typeface="Montserrat"/>
                        <a:sym typeface="Montserrat"/>
                      </a:endParaRPr>
                    </a:p>
                  </a:txBody>
                  <a:tcPr marL="91425" marR="91425" marT="91425" marB="91425">
                    <a:solidFill>
                      <a:srgbClr val="0B5394"/>
                    </a:solidFill>
                  </a:tcPr>
                </a:tc>
                <a:extLst>
                  <a:ext uri="{0D108BD9-81ED-4DB2-BD59-A6C34878D82A}">
                    <a16:rowId xmlns:a16="http://schemas.microsoft.com/office/drawing/2014/main" val="10000"/>
                  </a:ext>
                </a:extLst>
              </a:tr>
              <a:tr h="4485100">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1"/>
                  </a:ext>
                </a:extLst>
              </a:tr>
            </a:tbl>
          </a:graphicData>
        </a:graphic>
      </p:graphicFrame>
      <p:sp>
        <p:nvSpPr>
          <p:cNvPr id="64" name="Google Shape;64;p5"/>
          <p:cNvSpPr txBox="1"/>
          <p:nvPr/>
        </p:nvSpPr>
        <p:spPr>
          <a:xfrm>
            <a:off x="5264700" y="2319025"/>
            <a:ext cx="3768000" cy="3812100"/>
          </a:xfrm>
          <a:prstGeom prst="rect">
            <a:avLst/>
          </a:prstGeom>
          <a:solidFill>
            <a:srgbClr val="FFF2CC"/>
          </a:solidFill>
          <a:ln>
            <a:noFill/>
          </a:ln>
        </p:spPr>
        <p:txBody>
          <a:bodyPr spcFirstLastPara="1" wrap="square" lIns="113100" tIns="113100" rIns="113100" bIns="113100" anchor="t" anchorCtr="0">
            <a:noAutofit/>
          </a:bodyPr>
          <a:lstStyle/>
          <a:p>
            <a:pPr marL="0" lvl="0" indent="0" algn="l" rtl="0">
              <a:lnSpc>
                <a:spcPct val="115000"/>
              </a:lnSpc>
              <a:spcBef>
                <a:spcPts val="0"/>
              </a:spcBef>
              <a:spcAft>
                <a:spcPts val="2000"/>
              </a:spcAft>
              <a:buNone/>
            </a:pPr>
            <a:endParaRPr>
              <a:solidFill>
                <a:srgbClr val="595959"/>
              </a:solidFill>
            </a:endParaRPr>
          </a:p>
        </p:txBody>
      </p:sp>
      <p:sp>
        <p:nvSpPr>
          <p:cNvPr id="65" name="Google Shape;65;p5"/>
          <p:cNvSpPr txBox="1"/>
          <p:nvPr/>
        </p:nvSpPr>
        <p:spPr>
          <a:xfrm>
            <a:off x="1047300" y="2319025"/>
            <a:ext cx="3709200" cy="3986700"/>
          </a:xfrm>
          <a:prstGeom prst="rect">
            <a:avLst/>
          </a:prstGeom>
          <a:noFill/>
          <a:ln>
            <a:noFill/>
          </a:ln>
        </p:spPr>
        <p:txBody>
          <a:bodyPr spcFirstLastPara="1" wrap="square" lIns="91425" tIns="91425" rIns="91425" bIns="91425" anchor="t" anchorCtr="0">
            <a:noAutofit/>
          </a:bodyPr>
          <a:lstStyle/>
          <a:p>
            <a:pPr marL="182880" lvl="0" indent="-182880" algn="l" rtl="0">
              <a:lnSpc>
                <a:spcPct val="115000"/>
              </a:lnSpc>
              <a:spcBef>
                <a:spcPts val="0"/>
              </a:spcBef>
              <a:spcAft>
                <a:spcPts val="0"/>
              </a:spcAft>
              <a:buNone/>
            </a:pPr>
            <a:r>
              <a:rPr lang="en" sz="2000" b="1">
                <a:solidFill>
                  <a:srgbClr val="000000"/>
                </a:solidFill>
                <a:latin typeface="Montserrat"/>
                <a:ea typeface="Montserrat"/>
                <a:cs typeface="Montserrat"/>
                <a:sym typeface="Montserrat"/>
              </a:rPr>
              <a:t>1.</a:t>
            </a:r>
            <a:r>
              <a:rPr lang="en" sz="1600" b="1">
                <a:solidFill>
                  <a:srgbClr val="000000"/>
                </a:solidFill>
                <a:latin typeface="Lato"/>
                <a:ea typeface="Lato"/>
                <a:cs typeface="Lato"/>
                <a:sym typeface="Lato"/>
              </a:rPr>
              <a:t> </a:t>
            </a:r>
            <a:r>
              <a:rPr lang="en" sz="1900">
                <a:solidFill>
                  <a:srgbClr val="000000"/>
                </a:solidFill>
                <a:latin typeface="Coming Soon"/>
                <a:ea typeface="Coming Soon"/>
                <a:cs typeface="Coming Soon"/>
                <a:sym typeface="Coming Soon"/>
              </a:rPr>
              <a:t>Gael wished there was a podcast that let you listen to teens having a conversation.  </a:t>
            </a:r>
            <a:endParaRPr sz="1900">
              <a:latin typeface="Coming Soon"/>
              <a:ea typeface="Coming Soon"/>
              <a:cs typeface="Coming Soon"/>
              <a:sym typeface="Coming Soon"/>
            </a:endParaRPr>
          </a:p>
        </p:txBody>
      </p:sp>
      <p:sp>
        <p:nvSpPr>
          <p:cNvPr id="66" name="Google Shape;66;p5"/>
          <p:cNvSpPr txBox="1"/>
          <p:nvPr/>
        </p:nvSpPr>
        <p:spPr>
          <a:xfrm>
            <a:off x="5070600" y="6305725"/>
            <a:ext cx="4156200" cy="295500"/>
          </a:xfrm>
          <a:prstGeom prst="rect">
            <a:avLst/>
          </a:prstGeom>
          <a:noFill/>
          <a:ln>
            <a:noFill/>
          </a:ln>
        </p:spPr>
        <p:txBody>
          <a:bodyPr spcFirstLastPara="1" wrap="square" lIns="0" tIns="0" rIns="0" bIns="0" anchor="t" anchorCtr="0">
            <a:noAutofit/>
          </a:bodyPr>
          <a:lstStyle/>
          <a:p>
            <a:pPr marL="0" lvl="0" indent="0" algn="ctr" rtl="0">
              <a:spcBef>
                <a:spcPts val="0"/>
              </a:spcBef>
              <a:spcAft>
                <a:spcPts val="0"/>
              </a:spcAft>
              <a:buNone/>
            </a:pPr>
            <a:r>
              <a:rPr lang="en" b="1">
                <a:latin typeface="Montserrat"/>
                <a:ea typeface="Montserrat"/>
                <a:cs typeface="Montserrat"/>
                <a:sym typeface="Montserrat"/>
              </a:rPr>
              <a:t>Hint:</a:t>
            </a:r>
            <a:r>
              <a:rPr lang="en">
                <a:latin typeface="Montserrat Medium"/>
                <a:ea typeface="Montserrat Medium"/>
                <a:cs typeface="Montserrat Medium"/>
                <a:sym typeface="Montserrat Medium"/>
              </a:rPr>
              <a:t> What idea did Gael come up with? </a:t>
            </a:r>
            <a:endParaRPr>
              <a:latin typeface="Montserrat Medium"/>
              <a:ea typeface="Montserrat Medium"/>
              <a:cs typeface="Montserrat Medium"/>
              <a:sym typeface="Montserrat Medium"/>
            </a:endParaRPr>
          </a:p>
        </p:txBody>
      </p:sp>
      <p:sp>
        <p:nvSpPr>
          <p:cNvPr id="67" name="Google Shape;67;p5"/>
          <p:cNvSpPr/>
          <p:nvPr/>
        </p:nvSpPr>
        <p:spPr>
          <a:xfrm>
            <a:off x="454950" y="457200"/>
            <a:ext cx="9148500" cy="6581400"/>
          </a:xfrm>
          <a:prstGeom prst="rect">
            <a:avLst/>
          </a:prstGeom>
          <a:solidFill>
            <a:srgbClr val="EEEEEE"/>
          </a:solidFill>
          <a:ln w="38100"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68" name="Google Shape;68;p5"/>
          <p:cNvPicPr preferRelativeResize="0"/>
          <p:nvPr/>
        </p:nvPicPr>
        <p:blipFill>
          <a:blip r:embed="rId2">
            <a:alphaModFix/>
          </a:blip>
          <a:stretch>
            <a:fillRect/>
          </a:stretch>
        </p:blipFill>
        <p:spPr>
          <a:xfrm>
            <a:off x="3929325" y="7150397"/>
            <a:ext cx="2199725" cy="271300"/>
          </a:xfrm>
          <a:prstGeom prst="rect">
            <a:avLst/>
          </a:prstGeom>
          <a:noFill/>
          <a:ln>
            <a:noFill/>
          </a:ln>
        </p:spPr>
      </p:pic>
      <p:pic>
        <p:nvPicPr>
          <p:cNvPr id="69" name="Google Shape;69;p5"/>
          <p:cNvPicPr preferRelativeResize="0"/>
          <p:nvPr/>
        </p:nvPicPr>
        <p:blipFill rotWithShape="1">
          <a:blip r:embed="rId4">
            <a:alphaModFix/>
          </a:blip>
          <a:srcRect b="10063"/>
          <a:stretch/>
        </p:blipFill>
        <p:spPr>
          <a:xfrm>
            <a:off x="1926125" y="162425"/>
            <a:ext cx="6065551" cy="6789949"/>
          </a:xfrm>
          <a:prstGeom prst="rect">
            <a:avLst/>
          </a:prstGeom>
          <a:noFill/>
          <a:ln>
            <a:noFill/>
          </a:ln>
          <a:effectLst>
            <a:outerShdw blurRad="57150" dist="19050" dir="5400000" algn="bl" rotWithShape="0">
              <a:srgbClr val="000000">
                <a:alpha val="50000"/>
              </a:srgbClr>
            </a:outerShdw>
          </a:effectLst>
        </p:spPr>
      </p:pic>
      <p:sp>
        <p:nvSpPr>
          <p:cNvPr id="70" name="Google Shape;70;p5"/>
          <p:cNvSpPr txBox="1"/>
          <p:nvPr/>
        </p:nvSpPr>
        <p:spPr>
          <a:xfrm rot="-385626">
            <a:off x="2995690" y="1517512"/>
            <a:ext cx="4084370" cy="4321975"/>
          </a:xfrm>
          <a:prstGeom prst="rect">
            <a:avLst/>
          </a:prstGeom>
          <a:noFill/>
          <a:ln>
            <a:noFill/>
          </a:ln>
        </p:spPr>
        <p:txBody>
          <a:bodyPr spcFirstLastPara="1" wrap="square" lIns="0" tIns="0" rIns="0" bIns="0" anchor="t" anchorCtr="0">
            <a:noAutofit/>
          </a:bodyPr>
          <a:lstStyle/>
          <a:p>
            <a:pPr marL="0" lvl="0" indent="0" algn="l" rtl="0">
              <a:lnSpc>
                <a:spcPct val="115000"/>
              </a:lnSpc>
              <a:spcBef>
                <a:spcPts val="0"/>
              </a:spcBef>
              <a:spcAft>
                <a:spcPts val="0"/>
              </a:spcAft>
              <a:buNone/>
            </a:pPr>
            <a:r>
              <a:rPr lang="en" sz="1750">
                <a:latin typeface="Coming Soon"/>
                <a:ea typeface="Coming Soon"/>
                <a:cs typeface="Coming Soon"/>
                <a:sym typeface="Coming Soon"/>
              </a:rPr>
              <a:t>Talking with Tony and Eva showed me that</a:t>
            </a:r>
            <a:endParaRPr sz="1550">
              <a:latin typeface="Coming Soon"/>
              <a:ea typeface="Coming Soon"/>
              <a:cs typeface="Coming Soon"/>
              <a:sym typeface="Coming Soon"/>
            </a:endParaRPr>
          </a:p>
          <a:p>
            <a:pPr marL="0" lvl="0" indent="0" algn="l" rtl="0">
              <a:lnSpc>
                <a:spcPct val="115000"/>
              </a:lnSpc>
              <a:spcBef>
                <a:spcPts val="0"/>
              </a:spcBef>
              <a:spcAft>
                <a:spcPts val="0"/>
              </a:spcAft>
              <a:buNone/>
            </a:pPr>
            <a:endParaRPr sz="1550">
              <a:latin typeface="Coming Soon"/>
              <a:ea typeface="Coming Soon"/>
              <a:cs typeface="Coming Soon"/>
              <a:sym typeface="Coming Soon"/>
            </a:endParaRPr>
          </a:p>
        </p:txBody>
      </p:sp>
      <p:sp>
        <p:nvSpPr>
          <p:cNvPr id="71" name="Google Shape;71;p5"/>
          <p:cNvSpPr txBox="1"/>
          <p:nvPr/>
        </p:nvSpPr>
        <p:spPr>
          <a:xfrm rot="-377653">
            <a:off x="3673149" y="5845517"/>
            <a:ext cx="3674953" cy="590367"/>
          </a:xfrm>
          <a:prstGeom prst="rect">
            <a:avLst/>
          </a:prstGeom>
          <a:noFill/>
          <a:ln>
            <a:noFill/>
          </a:ln>
        </p:spPr>
        <p:txBody>
          <a:bodyPr spcFirstLastPara="1" wrap="square" lIns="0" tIns="91425" rIns="0" bIns="0" anchor="t" anchorCtr="0">
            <a:noAutofit/>
          </a:bodyPr>
          <a:lstStyle/>
          <a:p>
            <a:pPr marL="0" lvl="0" indent="0" algn="ctr" rtl="0">
              <a:lnSpc>
                <a:spcPct val="115000"/>
              </a:lnSpc>
              <a:spcBef>
                <a:spcPts val="0"/>
              </a:spcBef>
              <a:spcAft>
                <a:spcPts val="0"/>
              </a:spcAft>
              <a:buNone/>
            </a:pPr>
            <a:r>
              <a:rPr lang="en" sz="1550" b="1">
                <a:solidFill>
                  <a:srgbClr val="000000"/>
                </a:solidFill>
                <a:latin typeface="Montserrat"/>
                <a:ea typeface="Montserrat"/>
                <a:cs typeface="Montserrat"/>
                <a:sym typeface="Montserrat"/>
              </a:rPr>
              <a:t>Hint: </a:t>
            </a:r>
            <a:r>
              <a:rPr lang="en" sz="1550">
                <a:latin typeface="Montserrat"/>
                <a:ea typeface="Montserrat"/>
                <a:cs typeface="Montserrat"/>
                <a:sym typeface="Montserrat"/>
              </a:rPr>
              <a:t>Look in Part 4 and Part 5 </a:t>
            </a:r>
            <a:endParaRPr sz="1550">
              <a:latin typeface="Montserrat"/>
              <a:ea typeface="Montserrat"/>
              <a:cs typeface="Montserrat"/>
              <a:sym typeface="Montserrat"/>
            </a:endParaRPr>
          </a:p>
          <a:p>
            <a:pPr marL="0" lvl="0" indent="0" algn="ctr" rtl="0">
              <a:lnSpc>
                <a:spcPct val="115000"/>
              </a:lnSpc>
              <a:spcBef>
                <a:spcPts val="0"/>
              </a:spcBef>
              <a:spcAft>
                <a:spcPts val="0"/>
              </a:spcAft>
              <a:buNone/>
            </a:pPr>
            <a:r>
              <a:rPr lang="en" sz="1550">
                <a:latin typeface="Montserrat"/>
                <a:ea typeface="Montserrat"/>
                <a:cs typeface="Montserrat"/>
                <a:sym typeface="Montserrat"/>
              </a:rPr>
              <a:t>for clues.</a:t>
            </a:r>
            <a:endParaRPr sz="1550">
              <a:latin typeface="Montserrat"/>
              <a:ea typeface="Montserrat"/>
              <a:cs typeface="Montserrat"/>
              <a:sym typeface="Montserrat"/>
            </a:endParaRPr>
          </a:p>
          <a:p>
            <a:pPr marL="0" lvl="0" indent="0" algn="l" rtl="0">
              <a:lnSpc>
                <a:spcPct val="115000"/>
              </a:lnSpc>
              <a:spcBef>
                <a:spcPts val="0"/>
              </a:spcBef>
              <a:spcAft>
                <a:spcPts val="0"/>
              </a:spcAft>
              <a:buNone/>
            </a:pPr>
            <a:endParaRPr sz="1550">
              <a:solidFill>
                <a:srgbClr val="FFFFFF"/>
              </a:solidFill>
              <a:latin typeface="Montserrat Medium"/>
              <a:ea typeface="Montserrat Medium"/>
              <a:cs typeface="Montserrat Medium"/>
              <a:sym typeface="Montserrat Medium"/>
            </a:endParaRPr>
          </a:p>
        </p:txBody>
      </p:sp>
      <p:sp>
        <p:nvSpPr>
          <p:cNvPr id="72" name="Google Shape;72;p5"/>
          <p:cNvSpPr txBox="1"/>
          <p:nvPr/>
        </p:nvSpPr>
        <p:spPr>
          <a:xfrm rot="-5400000">
            <a:off x="8479675" y="5694925"/>
            <a:ext cx="2531700" cy="1581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 sz="700">
                <a:latin typeface="Oswald Light"/>
                <a:ea typeface="Oswald Light"/>
                <a:cs typeface="Oswald Light"/>
                <a:sym typeface="Oswald Light"/>
              </a:rPr>
              <a:t>Shutterstock.com</a:t>
            </a:r>
            <a:endParaRPr sz="700">
              <a:latin typeface="Oswald Light"/>
              <a:ea typeface="Oswald Light"/>
              <a:cs typeface="Oswald Light"/>
              <a:sym typeface="Oswald Light"/>
            </a:endParaRPr>
          </a:p>
        </p:txBody>
      </p:sp>
      <p:sp>
        <p:nvSpPr>
          <p:cNvPr id="73" name="Google Shape;73;p5"/>
          <p:cNvSpPr txBox="1"/>
          <p:nvPr/>
        </p:nvSpPr>
        <p:spPr>
          <a:xfrm>
            <a:off x="6364075" y="660963"/>
            <a:ext cx="3096600" cy="460800"/>
          </a:xfrm>
          <a:prstGeom prst="rect">
            <a:avLst/>
          </a:prstGeom>
          <a:noFill/>
          <a:ln>
            <a:noFill/>
          </a:ln>
        </p:spPr>
        <p:txBody>
          <a:bodyPr spcFirstLastPara="1" wrap="square" lIns="0" tIns="0" rIns="0" bIns="0" anchor="t" anchorCtr="0">
            <a:noAutofit/>
          </a:bodyPr>
          <a:lstStyle/>
          <a:p>
            <a:pPr marL="0" lvl="0" indent="0" algn="r" rtl="0">
              <a:spcBef>
                <a:spcPts val="0"/>
              </a:spcBef>
              <a:spcAft>
                <a:spcPts val="0"/>
              </a:spcAft>
              <a:buClr>
                <a:schemeClr val="dk1"/>
              </a:buClr>
              <a:buSzPts val="1100"/>
              <a:buFont typeface="Arial"/>
              <a:buNone/>
            </a:pPr>
            <a:r>
              <a:rPr lang="en" sz="1200">
                <a:solidFill>
                  <a:schemeClr val="dk1"/>
                </a:solidFill>
                <a:latin typeface="Montserrat"/>
                <a:ea typeface="Montserrat"/>
                <a:cs typeface="Montserrat"/>
                <a:sym typeface="Montserrat"/>
              </a:rPr>
              <a:t>“How to Make S’mores”</a:t>
            </a:r>
            <a:endParaRPr sz="1200">
              <a:solidFill>
                <a:schemeClr val="dk1"/>
              </a:solidFill>
              <a:latin typeface="Montserrat"/>
              <a:ea typeface="Montserrat"/>
              <a:cs typeface="Montserrat"/>
              <a:sym typeface="Montserrat"/>
            </a:endParaRPr>
          </a:p>
          <a:p>
            <a:pPr marL="0" lvl="0" indent="0" algn="r" rtl="0">
              <a:spcBef>
                <a:spcPts val="0"/>
              </a:spcBef>
              <a:spcAft>
                <a:spcPts val="0"/>
              </a:spcAft>
              <a:buClr>
                <a:schemeClr val="dk1"/>
              </a:buClr>
              <a:buSzPts val="1100"/>
              <a:buFont typeface="Arial"/>
              <a:buNone/>
            </a:pPr>
            <a:r>
              <a:rPr lang="en" sz="1200">
                <a:solidFill>
                  <a:schemeClr val="dk1"/>
                </a:solidFill>
                <a:latin typeface="Montserrat"/>
                <a:ea typeface="Montserrat"/>
                <a:cs typeface="Montserrat"/>
                <a:sym typeface="Montserrat"/>
              </a:rPr>
              <a:t>September 2025</a:t>
            </a:r>
            <a:endParaRPr sz="1200">
              <a:solidFill>
                <a:schemeClr val="dk1"/>
              </a:solidFill>
              <a:latin typeface="Montserrat"/>
              <a:ea typeface="Montserrat"/>
              <a:cs typeface="Montserrat"/>
              <a:sym typeface="Montserrat"/>
            </a:endParaRPr>
          </a:p>
          <a:p>
            <a:pPr marL="0" lvl="0" indent="0" algn="r" rtl="0">
              <a:spcBef>
                <a:spcPts val="0"/>
              </a:spcBef>
              <a:spcAft>
                <a:spcPts val="0"/>
              </a:spcAft>
              <a:buClr>
                <a:schemeClr val="dk1"/>
              </a:buClr>
              <a:buSzPts val="1100"/>
              <a:buFont typeface="Arial"/>
              <a:buNone/>
            </a:pPr>
            <a:endParaRPr sz="1200">
              <a:solidFill>
                <a:schemeClr val="dk1"/>
              </a:solidFill>
              <a:latin typeface="Montserrat"/>
              <a:ea typeface="Montserrat"/>
              <a:cs typeface="Montserrat"/>
              <a:sym typeface="Montserrat"/>
            </a:endParaRPr>
          </a:p>
          <a:p>
            <a:pPr marL="0" lvl="0" indent="0" algn="r" rtl="0">
              <a:spcBef>
                <a:spcPts val="0"/>
              </a:spcBef>
              <a:spcAft>
                <a:spcPts val="0"/>
              </a:spcAft>
              <a:buClr>
                <a:schemeClr val="dk1"/>
              </a:buClr>
              <a:buSzPts val="1100"/>
              <a:buFont typeface="Arial"/>
              <a:buNone/>
            </a:pPr>
            <a:endParaRPr sz="1200">
              <a:solidFill>
                <a:schemeClr val="dk1"/>
              </a:solidFill>
              <a:latin typeface="Montserrat"/>
              <a:ea typeface="Montserrat"/>
              <a:cs typeface="Montserrat"/>
              <a:sym typeface="Montserrat"/>
            </a:endParaRPr>
          </a:p>
          <a:p>
            <a:pPr marL="0" lvl="0" indent="0" algn="r" rtl="0">
              <a:spcBef>
                <a:spcPts val="0"/>
              </a:spcBef>
              <a:spcAft>
                <a:spcPts val="0"/>
              </a:spcAft>
              <a:buNone/>
            </a:pPr>
            <a:endParaRPr sz="1200">
              <a:solidFill>
                <a:schemeClr val="dk1"/>
              </a:solidFill>
              <a:latin typeface="Montserrat"/>
              <a:ea typeface="Montserrat"/>
              <a:cs typeface="Montserrat"/>
              <a:sym typeface="Montserrat"/>
            </a:endParaRPr>
          </a:p>
        </p:txBody>
      </p:sp>
      <p:sp>
        <p:nvSpPr>
          <p:cNvPr id="74" name="Google Shape;74;p5"/>
          <p:cNvSpPr txBox="1"/>
          <p:nvPr/>
        </p:nvSpPr>
        <p:spPr>
          <a:xfrm>
            <a:off x="8743172" y="7046650"/>
            <a:ext cx="1180200" cy="594900"/>
          </a:xfrm>
          <a:prstGeom prst="rect">
            <a:avLst/>
          </a:prstGeom>
          <a:noFill/>
          <a:ln>
            <a:noFill/>
          </a:ln>
        </p:spPr>
        <p:txBody>
          <a:bodyPr spcFirstLastPara="1" wrap="square" lIns="113100" tIns="113100" rIns="113100" bIns="113100" anchor="ctr" anchorCtr="0">
            <a:noAutofit/>
          </a:bodyPr>
          <a:lstStyle/>
          <a:p>
            <a:pPr marL="0" lvl="0" indent="0" algn="r" rtl="0">
              <a:spcBef>
                <a:spcPts val="0"/>
              </a:spcBef>
              <a:spcAft>
                <a:spcPts val="0"/>
              </a:spcAft>
              <a:buNone/>
            </a:pPr>
            <a:r>
              <a:rPr lang="en" sz="1200">
                <a:solidFill>
                  <a:srgbClr val="595959"/>
                </a:solidFill>
              </a:rPr>
              <a:t>Page 3 of 4 </a:t>
            </a:r>
            <a:endParaRPr sz="1200">
              <a:solidFill>
                <a:srgbClr val="595959"/>
              </a:solidFill>
            </a:endParaRPr>
          </a:p>
        </p:txBody>
      </p:sp>
      <p:pic>
        <p:nvPicPr>
          <p:cNvPr id="75" name="Google Shape;75;p5"/>
          <p:cNvPicPr preferRelativeResize="0"/>
          <p:nvPr/>
        </p:nvPicPr>
        <p:blipFill>
          <a:blip r:embed="rId5">
            <a:alphaModFix/>
          </a:blip>
          <a:stretch>
            <a:fillRect/>
          </a:stretch>
        </p:blipFill>
        <p:spPr>
          <a:xfrm>
            <a:off x="759600" y="654975"/>
            <a:ext cx="1354631" cy="460800"/>
          </a:xfrm>
          <a:prstGeom prst="rect">
            <a:avLst/>
          </a:prstGeom>
          <a:noFill/>
          <a:ln>
            <a:noFill/>
          </a:ln>
        </p:spPr>
      </p:pic>
      <p:sp>
        <p:nvSpPr>
          <p:cNvPr id="76" name="Google Shape;76;p5"/>
          <p:cNvSpPr txBox="1">
            <a:spLocks noGrp="1"/>
          </p:cNvSpPr>
          <p:nvPr>
            <p:ph type="body" idx="1"/>
          </p:nvPr>
        </p:nvSpPr>
        <p:spPr>
          <a:xfrm rot="-397684">
            <a:off x="3168180" y="2398768"/>
            <a:ext cx="3844093" cy="2974863"/>
          </a:xfrm>
          <a:prstGeom prst="rect">
            <a:avLst/>
          </a:prstGeom>
        </p:spPr>
        <p:txBody>
          <a:bodyPr spcFirstLastPara="1" wrap="square" lIns="113100" tIns="113100" rIns="113100" bIns="113100" anchor="t" anchorCtr="0">
            <a:noAutofit/>
          </a:bodyPr>
          <a:lstStyle>
            <a:lvl1pPr marL="457200" lvl="0" indent="-317500" rtl="0">
              <a:spcBef>
                <a:spcPts val="0"/>
              </a:spcBef>
              <a:spcAft>
                <a:spcPts val="0"/>
              </a:spcAft>
              <a:buSzPts val="1400"/>
              <a:buChar char="●"/>
              <a:defRPr/>
            </a:lvl1pPr>
            <a:lvl2pPr marL="914400" lvl="1" indent="-317500" rtl="0">
              <a:spcBef>
                <a:spcPts val="2000"/>
              </a:spcBef>
              <a:spcAft>
                <a:spcPts val="0"/>
              </a:spcAft>
              <a:buSzPts val="1400"/>
              <a:buChar char="○"/>
              <a:defRPr/>
            </a:lvl2pPr>
            <a:lvl3pPr marL="1371600" lvl="2" indent="-317500" rtl="0">
              <a:spcBef>
                <a:spcPts val="2000"/>
              </a:spcBef>
              <a:spcAft>
                <a:spcPts val="0"/>
              </a:spcAft>
              <a:buSzPts val="1400"/>
              <a:buChar char="■"/>
              <a:defRPr/>
            </a:lvl3pPr>
            <a:lvl4pPr marL="1828800" lvl="3" indent="-317500" rtl="0">
              <a:spcBef>
                <a:spcPts val="2000"/>
              </a:spcBef>
              <a:spcAft>
                <a:spcPts val="0"/>
              </a:spcAft>
              <a:buSzPts val="1400"/>
              <a:buChar char="●"/>
              <a:defRPr/>
            </a:lvl4pPr>
            <a:lvl5pPr marL="2286000" lvl="4" indent="-317500" rtl="0">
              <a:spcBef>
                <a:spcPts val="2000"/>
              </a:spcBef>
              <a:spcAft>
                <a:spcPts val="0"/>
              </a:spcAft>
              <a:buSzPts val="1400"/>
              <a:buChar char="○"/>
              <a:defRPr/>
            </a:lvl5pPr>
            <a:lvl6pPr marL="2743200" lvl="5" indent="-317500" rtl="0">
              <a:spcBef>
                <a:spcPts val="2000"/>
              </a:spcBef>
              <a:spcAft>
                <a:spcPts val="0"/>
              </a:spcAft>
              <a:buSzPts val="1400"/>
              <a:buChar char="■"/>
              <a:defRPr/>
            </a:lvl6pPr>
            <a:lvl7pPr marL="3200400" lvl="6" indent="-317500" rtl="0">
              <a:spcBef>
                <a:spcPts val="2000"/>
              </a:spcBef>
              <a:spcAft>
                <a:spcPts val="0"/>
              </a:spcAft>
              <a:buSzPts val="1400"/>
              <a:buChar char="●"/>
              <a:defRPr/>
            </a:lvl7pPr>
            <a:lvl8pPr marL="3657600" lvl="7" indent="-317500" rtl="0">
              <a:spcBef>
                <a:spcPts val="2000"/>
              </a:spcBef>
              <a:spcAft>
                <a:spcPts val="0"/>
              </a:spcAft>
              <a:buSzPts val="1400"/>
              <a:buChar char="○"/>
              <a:defRPr/>
            </a:lvl8pPr>
            <a:lvl9pPr marL="4114800" lvl="8" indent="-317500" rtl="0">
              <a:spcBef>
                <a:spcPts val="2000"/>
              </a:spcBef>
              <a:spcAft>
                <a:spcPts val="2000"/>
              </a:spcAft>
              <a:buSzPts val="1400"/>
              <a:buChar char="■"/>
              <a:defRPr/>
            </a:lvl9pPr>
          </a:lstStyle>
          <a:p>
            <a:endParaRPr/>
          </a:p>
        </p:txBody>
      </p:sp>
      <p:sp>
        <p:nvSpPr>
          <p:cNvPr id="77" name="Google Shape;77;p5"/>
          <p:cNvSpPr txBox="1"/>
          <p:nvPr/>
        </p:nvSpPr>
        <p:spPr>
          <a:xfrm>
            <a:off x="454925" y="6757375"/>
            <a:ext cx="9148500" cy="271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700">
                <a:latin typeface="Oswald Light"/>
                <a:ea typeface="Oswald Light"/>
                <a:cs typeface="Oswald Light"/>
                <a:sym typeface="Oswald Light"/>
              </a:rPr>
              <a:t>©2025 by Scholastic Inc. All rights reserved. Permission granted to teachers and subscribers to make copies of this page to distribute to their students. No other copying, transmission, or downloading is permitted and this page may not be used to train any artificial intelligence technologies.</a:t>
            </a:r>
            <a:endParaRPr sz="700">
              <a:latin typeface="Oswald Light"/>
              <a:ea typeface="Oswald Light"/>
              <a:cs typeface="Oswald Light"/>
              <a:sym typeface="Oswald Light"/>
            </a:endParaRPr>
          </a:p>
          <a:p>
            <a:pPr marL="0" lvl="0" indent="0" algn="ctr" rtl="0">
              <a:spcBef>
                <a:spcPts val="0"/>
              </a:spcBef>
              <a:spcAft>
                <a:spcPts val="0"/>
              </a:spcAft>
              <a:buNone/>
            </a:pPr>
            <a:endParaRPr sz="700">
              <a:latin typeface="Oswald Light"/>
              <a:ea typeface="Oswald Light"/>
              <a:cs typeface="Oswald Light"/>
              <a:sym typeface="Oswald Light"/>
            </a:endParaRPr>
          </a:p>
          <a:p>
            <a:pPr marL="0" lvl="0" indent="0" algn="ctr" rtl="0">
              <a:spcBef>
                <a:spcPts val="0"/>
              </a:spcBef>
              <a:spcAft>
                <a:spcPts val="0"/>
              </a:spcAft>
              <a:buNone/>
            </a:pPr>
            <a:endParaRPr sz="700">
              <a:latin typeface="Oswald Light"/>
              <a:ea typeface="Oswald Light"/>
              <a:cs typeface="Oswald Light"/>
              <a:sym typeface="Oswald Light"/>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lide 4">
  <p:cSld name="TITLE_AND_BODY_2_1_1_1">
    <p:bg>
      <p:bgPr>
        <a:solidFill>
          <a:srgbClr val="93F4EF"/>
        </a:solidFill>
        <a:effectLst/>
      </p:bgPr>
    </p:bg>
    <p:spTree>
      <p:nvGrpSpPr>
        <p:cNvPr id="1" name="Shape 78"/>
        <p:cNvGrpSpPr/>
        <p:nvPr/>
      </p:nvGrpSpPr>
      <p:grpSpPr>
        <a:xfrm>
          <a:off x="0" y="0"/>
          <a:ext cx="0" cy="0"/>
          <a:chOff x="0" y="0"/>
          <a:chExt cx="0" cy="0"/>
        </a:xfrm>
      </p:grpSpPr>
      <p:sp>
        <p:nvSpPr>
          <p:cNvPr id="79" name="Google Shape;79;p6"/>
          <p:cNvSpPr/>
          <p:nvPr/>
        </p:nvSpPr>
        <p:spPr>
          <a:xfrm>
            <a:off x="454950" y="457200"/>
            <a:ext cx="9148500" cy="6581400"/>
          </a:xfrm>
          <a:prstGeom prst="rect">
            <a:avLst/>
          </a:prstGeom>
          <a:solidFill>
            <a:srgbClr val="EEEEEE"/>
          </a:solidFill>
          <a:ln w="38100"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80" name="Google Shape;80;p6"/>
          <p:cNvPicPr preferRelativeResize="0"/>
          <p:nvPr/>
        </p:nvPicPr>
        <p:blipFill>
          <a:blip r:embed="rId2">
            <a:alphaModFix/>
          </a:blip>
          <a:stretch>
            <a:fillRect/>
          </a:stretch>
        </p:blipFill>
        <p:spPr>
          <a:xfrm>
            <a:off x="3929325" y="7150397"/>
            <a:ext cx="2199725" cy="271300"/>
          </a:xfrm>
          <a:prstGeom prst="rect">
            <a:avLst/>
          </a:prstGeom>
          <a:noFill/>
          <a:ln>
            <a:noFill/>
          </a:ln>
        </p:spPr>
      </p:pic>
      <p:sp>
        <p:nvSpPr>
          <p:cNvPr id="81" name="Google Shape;81;p6"/>
          <p:cNvSpPr txBox="1"/>
          <p:nvPr/>
        </p:nvSpPr>
        <p:spPr>
          <a:xfrm>
            <a:off x="1174325" y="6757375"/>
            <a:ext cx="7709700" cy="271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700">
                <a:latin typeface="Oswald Light"/>
                <a:ea typeface="Oswald Light"/>
                <a:cs typeface="Oswald Light"/>
                <a:sym typeface="Oswald Light"/>
              </a:rPr>
              <a:t>©2021 by Scholastic Inc. All rights reserved. Permission granted to teachers and subscribers to make copies of this file to distribute to their students. Scholastic is not responsible for any edits to these materials made by educators or their students.</a:t>
            </a:r>
            <a:endParaRPr sz="700">
              <a:latin typeface="Oswald Light"/>
              <a:ea typeface="Oswald Light"/>
              <a:cs typeface="Oswald Light"/>
              <a:sym typeface="Oswald Light"/>
            </a:endParaRPr>
          </a:p>
        </p:txBody>
      </p:sp>
      <p:sp>
        <p:nvSpPr>
          <p:cNvPr id="82" name="Google Shape;82;p6"/>
          <p:cNvSpPr txBox="1"/>
          <p:nvPr/>
        </p:nvSpPr>
        <p:spPr>
          <a:xfrm>
            <a:off x="6364075" y="660963"/>
            <a:ext cx="3096600" cy="460800"/>
          </a:xfrm>
          <a:prstGeom prst="rect">
            <a:avLst/>
          </a:prstGeom>
          <a:noFill/>
          <a:ln>
            <a:noFill/>
          </a:ln>
        </p:spPr>
        <p:txBody>
          <a:bodyPr spcFirstLastPara="1" wrap="square" lIns="0" tIns="0" rIns="0" bIns="0" anchor="t" anchorCtr="0">
            <a:noAutofit/>
          </a:bodyPr>
          <a:lstStyle/>
          <a:p>
            <a:pPr marL="0" lvl="0" indent="0" algn="r" rtl="0">
              <a:spcBef>
                <a:spcPts val="0"/>
              </a:spcBef>
              <a:spcAft>
                <a:spcPts val="0"/>
              </a:spcAft>
              <a:buClr>
                <a:srgbClr val="000000"/>
              </a:buClr>
              <a:buSzPts val="1100"/>
              <a:buFont typeface="Arial"/>
              <a:buNone/>
            </a:pPr>
            <a:r>
              <a:rPr lang="en" sz="1200">
                <a:solidFill>
                  <a:srgbClr val="000000"/>
                </a:solidFill>
                <a:latin typeface="Montserrat"/>
                <a:ea typeface="Montserrat"/>
                <a:cs typeface="Montserrat"/>
                <a:sym typeface="Montserrat"/>
              </a:rPr>
              <a:t>“They Talk, Teens Listen”</a:t>
            </a:r>
            <a:endParaRPr sz="1200">
              <a:solidFill>
                <a:srgbClr val="000000"/>
              </a:solidFill>
              <a:latin typeface="Montserrat"/>
              <a:ea typeface="Montserrat"/>
              <a:cs typeface="Montserrat"/>
              <a:sym typeface="Montserrat"/>
            </a:endParaRPr>
          </a:p>
          <a:p>
            <a:pPr marL="0" lvl="0" indent="0" algn="r" rtl="0">
              <a:spcBef>
                <a:spcPts val="0"/>
              </a:spcBef>
              <a:spcAft>
                <a:spcPts val="0"/>
              </a:spcAft>
              <a:buClr>
                <a:srgbClr val="000000"/>
              </a:buClr>
              <a:buSzPts val="1100"/>
              <a:buFont typeface="Arial"/>
              <a:buNone/>
            </a:pPr>
            <a:r>
              <a:rPr lang="en" sz="1200">
                <a:solidFill>
                  <a:srgbClr val="000000"/>
                </a:solidFill>
                <a:latin typeface="Montserrat"/>
                <a:ea typeface="Montserrat"/>
                <a:cs typeface="Montserrat"/>
                <a:sym typeface="Montserrat"/>
              </a:rPr>
              <a:t>March 2021</a:t>
            </a:r>
            <a:endParaRPr sz="1200">
              <a:solidFill>
                <a:srgbClr val="000000"/>
              </a:solidFill>
              <a:latin typeface="Montserrat"/>
              <a:ea typeface="Montserrat"/>
              <a:cs typeface="Montserrat"/>
              <a:sym typeface="Montserrat"/>
            </a:endParaRPr>
          </a:p>
          <a:p>
            <a:pPr marL="0" lvl="0" indent="0" algn="r" rtl="0">
              <a:spcBef>
                <a:spcPts val="0"/>
              </a:spcBef>
              <a:spcAft>
                <a:spcPts val="0"/>
              </a:spcAft>
              <a:buNone/>
            </a:pPr>
            <a:endParaRPr sz="1200">
              <a:solidFill>
                <a:srgbClr val="000000"/>
              </a:solidFill>
              <a:latin typeface="Montserrat"/>
              <a:ea typeface="Montserrat"/>
              <a:cs typeface="Montserrat"/>
              <a:sym typeface="Montserrat"/>
            </a:endParaRPr>
          </a:p>
        </p:txBody>
      </p:sp>
      <p:pic>
        <p:nvPicPr>
          <p:cNvPr id="83" name="Google Shape;83;p6"/>
          <p:cNvPicPr preferRelativeResize="0"/>
          <p:nvPr/>
        </p:nvPicPr>
        <p:blipFill>
          <a:blip r:embed="rId3">
            <a:alphaModFix/>
          </a:blip>
          <a:stretch>
            <a:fillRect/>
          </a:stretch>
        </p:blipFill>
        <p:spPr>
          <a:xfrm>
            <a:off x="668050" y="661025"/>
            <a:ext cx="1524400" cy="403187"/>
          </a:xfrm>
          <a:prstGeom prst="rect">
            <a:avLst/>
          </a:prstGeom>
          <a:noFill/>
          <a:ln>
            <a:noFill/>
          </a:ln>
        </p:spPr>
      </p:pic>
      <p:graphicFrame>
        <p:nvGraphicFramePr>
          <p:cNvPr id="84" name="Google Shape;84;p6"/>
          <p:cNvGraphicFramePr/>
          <p:nvPr/>
        </p:nvGraphicFramePr>
        <p:xfrm>
          <a:off x="773525" y="1437925"/>
          <a:ext cx="8511350" cy="5155630"/>
        </p:xfrm>
        <a:graphic>
          <a:graphicData uri="http://schemas.openxmlformats.org/drawingml/2006/table">
            <a:tbl>
              <a:tblPr>
                <a:noFill/>
                <a:tableStyleId>{ECE4E296-33C1-4E45-906C-A37DB503564F}</a:tableStyleId>
              </a:tblPr>
              <a:tblGrid>
                <a:gridCol w="4255675">
                  <a:extLst>
                    <a:ext uri="{9D8B030D-6E8A-4147-A177-3AD203B41FA5}">
                      <a16:colId xmlns:a16="http://schemas.microsoft.com/office/drawing/2014/main" val="20000"/>
                    </a:ext>
                  </a:extLst>
                </a:gridCol>
                <a:gridCol w="4255675">
                  <a:extLst>
                    <a:ext uri="{9D8B030D-6E8A-4147-A177-3AD203B41FA5}">
                      <a16:colId xmlns:a16="http://schemas.microsoft.com/office/drawing/2014/main" val="20001"/>
                    </a:ext>
                  </a:extLst>
                </a:gridCol>
              </a:tblGrid>
              <a:tr h="662000">
                <a:tc>
                  <a:txBody>
                    <a:bodyPr/>
                    <a:lstStyle/>
                    <a:p>
                      <a:pPr marL="0" lvl="0" indent="0" algn="ctr" rtl="0">
                        <a:spcBef>
                          <a:spcPts val="0"/>
                        </a:spcBef>
                        <a:spcAft>
                          <a:spcPts val="0"/>
                        </a:spcAft>
                        <a:buNone/>
                      </a:pPr>
                      <a:r>
                        <a:rPr lang="en" sz="1600" b="1">
                          <a:solidFill>
                            <a:srgbClr val="FFFFFF"/>
                          </a:solidFill>
                          <a:latin typeface="Montserrat"/>
                          <a:ea typeface="Montserrat"/>
                          <a:cs typeface="Montserrat"/>
                          <a:sym typeface="Montserrat"/>
                        </a:rPr>
                        <a:t>CAUSE</a:t>
                      </a:r>
                      <a:endParaRPr sz="1600" b="1">
                        <a:solidFill>
                          <a:srgbClr val="FFFFFF"/>
                        </a:solidFill>
                        <a:latin typeface="Montserrat"/>
                        <a:ea typeface="Montserrat"/>
                        <a:cs typeface="Montserrat"/>
                        <a:sym typeface="Montserrat"/>
                      </a:endParaRPr>
                    </a:p>
                    <a:p>
                      <a:pPr marL="0" lvl="0" indent="0" algn="ctr" rtl="0">
                        <a:spcBef>
                          <a:spcPts val="0"/>
                        </a:spcBef>
                        <a:spcAft>
                          <a:spcPts val="0"/>
                        </a:spcAft>
                        <a:buNone/>
                      </a:pPr>
                      <a:r>
                        <a:rPr lang="en" sz="1600">
                          <a:solidFill>
                            <a:srgbClr val="FFFFFF"/>
                          </a:solidFill>
                          <a:latin typeface="Montserrat"/>
                          <a:ea typeface="Montserrat"/>
                          <a:cs typeface="Montserrat"/>
                          <a:sym typeface="Montserrat"/>
                        </a:rPr>
                        <a:t>Why did something happen?</a:t>
                      </a:r>
                      <a:endParaRPr sz="1600">
                        <a:solidFill>
                          <a:srgbClr val="FFFFFF"/>
                        </a:solidFill>
                        <a:latin typeface="Montserrat"/>
                        <a:ea typeface="Montserrat"/>
                        <a:cs typeface="Montserrat"/>
                        <a:sym typeface="Montserrat"/>
                      </a:endParaRPr>
                    </a:p>
                  </a:txBody>
                  <a:tcPr marL="91425" marR="91425" marT="91425" marB="91425">
                    <a:solidFill>
                      <a:srgbClr val="0B5394"/>
                    </a:solidFill>
                  </a:tcPr>
                </a:tc>
                <a:tc>
                  <a:txBody>
                    <a:bodyPr/>
                    <a:lstStyle/>
                    <a:p>
                      <a:pPr marL="0" lvl="0" indent="0" algn="ctr" rtl="0">
                        <a:spcBef>
                          <a:spcPts val="0"/>
                        </a:spcBef>
                        <a:spcAft>
                          <a:spcPts val="0"/>
                        </a:spcAft>
                        <a:buNone/>
                      </a:pPr>
                      <a:r>
                        <a:rPr lang="en" sz="1600" b="1">
                          <a:solidFill>
                            <a:srgbClr val="FFFFFF"/>
                          </a:solidFill>
                          <a:latin typeface="Montserrat"/>
                          <a:ea typeface="Montserrat"/>
                          <a:cs typeface="Montserrat"/>
                          <a:sym typeface="Montserrat"/>
                        </a:rPr>
                        <a:t>EFFECT</a:t>
                      </a:r>
                      <a:endParaRPr sz="1600" b="1">
                        <a:solidFill>
                          <a:srgbClr val="FFFFFF"/>
                        </a:solidFill>
                        <a:latin typeface="Montserrat"/>
                        <a:ea typeface="Montserrat"/>
                        <a:cs typeface="Montserrat"/>
                        <a:sym typeface="Montserrat"/>
                      </a:endParaRPr>
                    </a:p>
                    <a:p>
                      <a:pPr marL="0" lvl="0" indent="0" algn="ctr" rtl="0">
                        <a:spcBef>
                          <a:spcPts val="0"/>
                        </a:spcBef>
                        <a:spcAft>
                          <a:spcPts val="0"/>
                        </a:spcAft>
                        <a:buNone/>
                      </a:pPr>
                      <a:r>
                        <a:rPr lang="en" sz="1600">
                          <a:solidFill>
                            <a:srgbClr val="FFFFFF"/>
                          </a:solidFill>
                          <a:latin typeface="Montserrat"/>
                          <a:ea typeface="Montserrat"/>
                          <a:cs typeface="Montserrat"/>
                          <a:sym typeface="Montserrat"/>
                        </a:rPr>
                        <a:t>What happened?</a:t>
                      </a:r>
                      <a:endParaRPr sz="1600">
                        <a:solidFill>
                          <a:srgbClr val="FFFFFF"/>
                        </a:solidFill>
                        <a:latin typeface="Montserrat"/>
                        <a:ea typeface="Montserrat"/>
                        <a:cs typeface="Montserrat"/>
                        <a:sym typeface="Montserrat"/>
                      </a:endParaRPr>
                    </a:p>
                  </a:txBody>
                  <a:tcPr marL="91425" marR="91425" marT="91425" marB="91425">
                    <a:solidFill>
                      <a:srgbClr val="0B5394"/>
                    </a:solidFill>
                  </a:tcPr>
                </a:tc>
                <a:extLst>
                  <a:ext uri="{0D108BD9-81ED-4DB2-BD59-A6C34878D82A}">
                    <a16:rowId xmlns:a16="http://schemas.microsoft.com/office/drawing/2014/main" val="10000"/>
                  </a:ext>
                </a:extLst>
              </a:tr>
              <a:tr h="4485100">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1"/>
                  </a:ext>
                </a:extLst>
              </a:tr>
            </a:tbl>
          </a:graphicData>
        </a:graphic>
      </p:graphicFrame>
      <p:sp>
        <p:nvSpPr>
          <p:cNvPr id="85" name="Google Shape;85;p6"/>
          <p:cNvSpPr txBox="1"/>
          <p:nvPr/>
        </p:nvSpPr>
        <p:spPr>
          <a:xfrm>
            <a:off x="5264700" y="2319025"/>
            <a:ext cx="3768000" cy="3812100"/>
          </a:xfrm>
          <a:prstGeom prst="rect">
            <a:avLst/>
          </a:prstGeom>
          <a:solidFill>
            <a:srgbClr val="FFF2CC"/>
          </a:solidFill>
          <a:ln>
            <a:noFill/>
          </a:ln>
        </p:spPr>
        <p:txBody>
          <a:bodyPr spcFirstLastPara="1" wrap="square" lIns="113100" tIns="113100" rIns="113100" bIns="113100" anchor="t" anchorCtr="0">
            <a:noAutofit/>
          </a:bodyPr>
          <a:lstStyle/>
          <a:p>
            <a:pPr marL="0" lvl="0" indent="0" algn="l" rtl="0">
              <a:lnSpc>
                <a:spcPct val="115000"/>
              </a:lnSpc>
              <a:spcBef>
                <a:spcPts val="0"/>
              </a:spcBef>
              <a:spcAft>
                <a:spcPts val="2000"/>
              </a:spcAft>
              <a:buNone/>
            </a:pPr>
            <a:endParaRPr>
              <a:solidFill>
                <a:srgbClr val="595959"/>
              </a:solidFill>
            </a:endParaRPr>
          </a:p>
        </p:txBody>
      </p:sp>
      <p:sp>
        <p:nvSpPr>
          <p:cNvPr id="86" name="Google Shape;86;p6"/>
          <p:cNvSpPr txBox="1"/>
          <p:nvPr/>
        </p:nvSpPr>
        <p:spPr>
          <a:xfrm>
            <a:off x="1047300" y="2319025"/>
            <a:ext cx="3709200" cy="3986700"/>
          </a:xfrm>
          <a:prstGeom prst="rect">
            <a:avLst/>
          </a:prstGeom>
          <a:noFill/>
          <a:ln>
            <a:noFill/>
          </a:ln>
        </p:spPr>
        <p:txBody>
          <a:bodyPr spcFirstLastPara="1" wrap="square" lIns="91425" tIns="91425" rIns="91425" bIns="91425" anchor="t" anchorCtr="0">
            <a:noAutofit/>
          </a:bodyPr>
          <a:lstStyle/>
          <a:p>
            <a:pPr marL="182880" lvl="0" indent="-182880" algn="l" rtl="0">
              <a:lnSpc>
                <a:spcPct val="115000"/>
              </a:lnSpc>
              <a:spcBef>
                <a:spcPts val="0"/>
              </a:spcBef>
              <a:spcAft>
                <a:spcPts val="0"/>
              </a:spcAft>
              <a:buNone/>
            </a:pPr>
            <a:r>
              <a:rPr lang="en" sz="2000" b="1">
                <a:solidFill>
                  <a:srgbClr val="000000"/>
                </a:solidFill>
                <a:latin typeface="Montserrat"/>
                <a:ea typeface="Montserrat"/>
                <a:cs typeface="Montserrat"/>
                <a:sym typeface="Montserrat"/>
              </a:rPr>
              <a:t>1.</a:t>
            </a:r>
            <a:r>
              <a:rPr lang="en" sz="1600" b="1">
                <a:solidFill>
                  <a:srgbClr val="000000"/>
                </a:solidFill>
                <a:latin typeface="Lato"/>
                <a:ea typeface="Lato"/>
                <a:cs typeface="Lato"/>
                <a:sym typeface="Lato"/>
              </a:rPr>
              <a:t> </a:t>
            </a:r>
            <a:r>
              <a:rPr lang="en" sz="1900">
                <a:solidFill>
                  <a:srgbClr val="000000"/>
                </a:solidFill>
                <a:latin typeface="Coming Soon"/>
                <a:ea typeface="Coming Soon"/>
                <a:cs typeface="Coming Soon"/>
                <a:sym typeface="Coming Soon"/>
              </a:rPr>
              <a:t>Gael wished there was a podcast that let you listen to teens having a conversation.  </a:t>
            </a:r>
            <a:endParaRPr sz="1900">
              <a:latin typeface="Coming Soon"/>
              <a:ea typeface="Coming Soon"/>
              <a:cs typeface="Coming Soon"/>
              <a:sym typeface="Coming Soon"/>
            </a:endParaRPr>
          </a:p>
        </p:txBody>
      </p:sp>
      <p:sp>
        <p:nvSpPr>
          <p:cNvPr id="87" name="Google Shape;87;p6"/>
          <p:cNvSpPr txBox="1"/>
          <p:nvPr/>
        </p:nvSpPr>
        <p:spPr>
          <a:xfrm>
            <a:off x="5070600" y="6305725"/>
            <a:ext cx="4156200" cy="295500"/>
          </a:xfrm>
          <a:prstGeom prst="rect">
            <a:avLst/>
          </a:prstGeom>
          <a:noFill/>
          <a:ln>
            <a:noFill/>
          </a:ln>
        </p:spPr>
        <p:txBody>
          <a:bodyPr spcFirstLastPara="1" wrap="square" lIns="0" tIns="0" rIns="0" bIns="0" anchor="t" anchorCtr="0">
            <a:noAutofit/>
          </a:bodyPr>
          <a:lstStyle/>
          <a:p>
            <a:pPr marL="0" lvl="0" indent="0" algn="ctr" rtl="0">
              <a:spcBef>
                <a:spcPts val="0"/>
              </a:spcBef>
              <a:spcAft>
                <a:spcPts val="0"/>
              </a:spcAft>
              <a:buNone/>
            </a:pPr>
            <a:r>
              <a:rPr lang="en" b="1">
                <a:latin typeface="Montserrat"/>
                <a:ea typeface="Montserrat"/>
                <a:cs typeface="Montserrat"/>
                <a:sym typeface="Montserrat"/>
              </a:rPr>
              <a:t>Hint:</a:t>
            </a:r>
            <a:r>
              <a:rPr lang="en">
                <a:latin typeface="Montserrat Medium"/>
                <a:ea typeface="Montserrat Medium"/>
                <a:cs typeface="Montserrat Medium"/>
                <a:sym typeface="Montserrat Medium"/>
              </a:rPr>
              <a:t> What idea did Gael come up with? </a:t>
            </a:r>
            <a:endParaRPr>
              <a:latin typeface="Montserrat Medium"/>
              <a:ea typeface="Montserrat Medium"/>
              <a:cs typeface="Montserrat Medium"/>
              <a:sym typeface="Montserrat Medium"/>
            </a:endParaRPr>
          </a:p>
        </p:txBody>
      </p:sp>
      <p:sp>
        <p:nvSpPr>
          <p:cNvPr id="88" name="Google Shape;88;p6"/>
          <p:cNvSpPr/>
          <p:nvPr/>
        </p:nvSpPr>
        <p:spPr>
          <a:xfrm>
            <a:off x="454950" y="457200"/>
            <a:ext cx="9148500" cy="6581400"/>
          </a:xfrm>
          <a:prstGeom prst="rect">
            <a:avLst/>
          </a:prstGeom>
          <a:solidFill>
            <a:srgbClr val="EEEEEE"/>
          </a:solidFill>
          <a:ln w="38100"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89" name="Google Shape;89;p6"/>
          <p:cNvPicPr preferRelativeResize="0"/>
          <p:nvPr/>
        </p:nvPicPr>
        <p:blipFill>
          <a:blip r:embed="rId2">
            <a:alphaModFix/>
          </a:blip>
          <a:stretch>
            <a:fillRect/>
          </a:stretch>
        </p:blipFill>
        <p:spPr>
          <a:xfrm>
            <a:off x="3929325" y="7150397"/>
            <a:ext cx="2199725" cy="271300"/>
          </a:xfrm>
          <a:prstGeom prst="rect">
            <a:avLst/>
          </a:prstGeom>
          <a:noFill/>
          <a:ln>
            <a:noFill/>
          </a:ln>
        </p:spPr>
      </p:pic>
      <p:pic>
        <p:nvPicPr>
          <p:cNvPr id="90" name="Google Shape;90;p6"/>
          <p:cNvPicPr preferRelativeResize="0"/>
          <p:nvPr/>
        </p:nvPicPr>
        <p:blipFill rotWithShape="1">
          <a:blip r:embed="rId4">
            <a:alphaModFix/>
          </a:blip>
          <a:srcRect b="10063"/>
          <a:stretch/>
        </p:blipFill>
        <p:spPr>
          <a:xfrm>
            <a:off x="1926125" y="162425"/>
            <a:ext cx="6065551" cy="6789949"/>
          </a:xfrm>
          <a:prstGeom prst="rect">
            <a:avLst/>
          </a:prstGeom>
          <a:noFill/>
          <a:ln>
            <a:noFill/>
          </a:ln>
          <a:effectLst>
            <a:outerShdw blurRad="57150" dist="19050" dir="5400000" algn="bl" rotWithShape="0">
              <a:srgbClr val="000000">
                <a:alpha val="50000"/>
              </a:srgbClr>
            </a:outerShdw>
          </a:effectLst>
        </p:spPr>
      </p:pic>
      <p:sp>
        <p:nvSpPr>
          <p:cNvPr id="91" name="Google Shape;91;p6"/>
          <p:cNvSpPr txBox="1"/>
          <p:nvPr/>
        </p:nvSpPr>
        <p:spPr>
          <a:xfrm rot="-385626">
            <a:off x="2995690" y="1517512"/>
            <a:ext cx="4084370" cy="4321975"/>
          </a:xfrm>
          <a:prstGeom prst="rect">
            <a:avLst/>
          </a:prstGeom>
          <a:noFill/>
          <a:ln>
            <a:noFill/>
          </a:ln>
        </p:spPr>
        <p:txBody>
          <a:bodyPr spcFirstLastPara="1" wrap="square" lIns="0" tIns="0" rIns="0" bIns="0" anchor="t" anchorCtr="0">
            <a:noAutofit/>
          </a:bodyPr>
          <a:lstStyle/>
          <a:p>
            <a:pPr marL="0" lvl="0" indent="0" algn="l" rtl="0">
              <a:lnSpc>
                <a:spcPct val="115000"/>
              </a:lnSpc>
              <a:spcBef>
                <a:spcPts val="0"/>
              </a:spcBef>
              <a:spcAft>
                <a:spcPts val="0"/>
              </a:spcAft>
              <a:buNone/>
            </a:pPr>
            <a:r>
              <a:rPr lang="en" sz="1750">
                <a:latin typeface="Coming Soon"/>
                <a:ea typeface="Coming Soon"/>
                <a:cs typeface="Coming Soon"/>
                <a:sym typeface="Coming Soon"/>
              </a:rPr>
              <a:t>By the end of the first day, I felt better because</a:t>
            </a:r>
            <a:endParaRPr sz="1550">
              <a:latin typeface="Coming Soon"/>
              <a:ea typeface="Coming Soon"/>
              <a:cs typeface="Coming Soon"/>
              <a:sym typeface="Coming Soon"/>
            </a:endParaRPr>
          </a:p>
          <a:p>
            <a:pPr marL="0" lvl="0" indent="0" algn="l" rtl="0">
              <a:lnSpc>
                <a:spcPct val="115000"/>
              </a:lnSpc>
              <a:spcBef>
                <a:spcPts val="0"/>
              </a:spcBef>
              <a:spcAft>
                <a:spcPts val="0"/>
              </a:spcAft>
              <a:buNone/>
            </a:pPr>
            <a:endParaRPr sz="1550">
              <a:latin typeface="Coming Soon"/>
              <a:ea typeface="Coming Soon"/>
              <a:cs typeface="Coming Soon"/>
              <a:sym typeface="Coming Soon"/>
            </a:endParaRPr>
          </a:p>
        </p:txBody>
      </p:sp>
      <p:sp>
        <p:nvSpPr>
          <p:cNvPr id="92" name="Google Shape;92;p6"/>
          <p:cNvSpPr txBox="1"/>
          <p:nvPr/>
        </p:nvSpPr>
        <p:spPr>
          <a:xfrm rot="-377672">
            <a:off x="3441472" y="5858242"/>
            <a:ext cx="3907356" cy="590367"/>
          </a:xfrm>
          <a:prstGeom prst="rect">
            <a:avLst/>
          </a:prstGeom>
          <a:noFill/>
          <a:ln>
            <a:noFill/>
          </a:ln>
        </p:spPr>
        <p:txBody>
          <a:bodyPr spcFirstLastPara="1" wrap="square" lIns="0" tIns="91425" rIns="0" bIns="0" anchor="t" anchorCtr="0">
            <a:noAutofit/>
          </a:bodyPr>
          <a:lstStyle/>
          <a:p>
            <a:pPr marL="0" lvl="0" indent="0" algn="ctr" rtl="0">
              <a:lnSpc>
                <a:spcPct val="115000"/>
              </a:lnSpc>
              <a:spcBef>
                <a:spcPts val="0"/>
              </a:spcBef>
              <a:spcAft>
                <a:spcPts val="0"/>
              </a:spcAft>
              <a:buNone/>
            </a:pPr>
            <a:r>
              <a:rPr lang="en" sz="1550" b="1">
                <a:solidFill>
                  <a:srgbClr val="000000"/>
                </a:solidFill>
                <a:latin typeface="Montserrat"/>
                <a:ea typeface="Montserrat"/>
                <a:cs typeface="Montserrat"/>
                <a:sym typeface="Montserrat"/>
              </a:rPr>
              <a:t>Hint: </a:t>
            </a:r>
            <a:r>
              <a:rPr lang="en" sz="1550">
                <a:latin typeface="Montserrat"/>
                <a:ea typeface="Montserrat"/>
                <a:cs typeface="Montserrat"/>
                <a:sym typeface="Montserrat"/>
              </a:rPr>
              <a:t>Look in Part 6 for clues.</a:t>
            </a:r>
            <a:endParaRPr sz="1550">
              <a:solidFill>
                <a:srgbClr val="000000"/>
              </a:solidFill>
              <a:latin typeface="Montserrat"/>
              <a:ea typeface="Montserrat"/>
              <a:cs typeface="Montserrat"/>
              <a:sym typeface="Montserrat"/>
            </a:endParaRPr>
          </a:p>
          <a:p>
            <a:pPr marL="0" lvl="0" indent="0" algn="ctr" rtl="0">
              <a:lnSpc>
                <a:spcPct val="115000"/>
              </a:lnSpc>
              <a:spcBef>
                <a:spcPts val="0"/>
              </a:spcBef>
              <a:spcAft>
                <a:spcPts val="0"/>
              </a:spcAft>
              <a:buNone/>
            </a:pPr>
            <a:endParaRPr sz="1550" b="1">
              <a:latin typeface="Montserrat"/>
              <a:ea typeface="Montserrat"/>
              <a:cs typeface="Montserrat"/>
              <a:sym typeface="Montserrat"/>
            </a:endParaRPr>
          </a:p>
          <a:p>
            <a:pPr marL="0" lvl="0" indent="0" algn="l" rtl="0">
              <a:lnSpc>
                <a:spcPct val="115000"/>
              </a:lnSpc>
              <a:spcBef>
                <a:spcPts val="0"/>
              </a:spcBef>
              <a:spcAft>
                <a:spcPts val="0"/>
              </a:spcAft>
              <a:buNone/>
            </a:pPr>
            <a:endParaRPr sz="1550">
              <a:solidFill>
                <a:srgbClr val="FFFFFF"/>
              </a:solidFill>
              <a:latin typeface="Montserrat Medium"/>
              <a:ea typeface="Montserrat Medium"/>
              <a:cs typeface="Montserrat Medium"/>
              <a:sym typeface="Montserrat Medium"/>
            </a:endParaRPr>
          </a:p>
        </p:txBody>
      </p:sp>
      <p:sp>
        <p:nvSpPr>
          <p:cNvPr id="93" name="Google Shape;93;p6"/>
          <p:cNvSpPr txBox="1"/>
          <p:nvPr/>
        </p:nvSpPr>
        <p:spPr>
          <a:xfrm rot="-5400000">
            <a:off x="8479675" y="5694925"/>
            <a:ext cx="2531700" cy="1581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 sz="700">
                <a:latin typeface="Oswald Light"/>
                <a:ea typeface="Oswald Light"/>
                <a:cs typeface="Oswald Light"/>
                <a:sym typeface="Oswald Light"/>
              </a:rPr>
              <a:t>Shutterstock.com</a:t>
            </a:r>
            <a:endParaRPr sz="700">
              <a:latin typeface="Oswald Light"/>
              <a:ea typeface="Oswald Light"/>
              <a:cs typeface="Oswald Light"/>
              <a:sym typeface="Oswald Light"/>
            </a:endParaRPr>
          </a:p>
        </p:txBody>
      </p:sp>
      <p:sp>
        <p:nvSpPr>
          <p:cNvPr id="94" name="Google Shape;94;p6"/>
          <p:cNvSpPr txBox="1"/>
          <p:nvPr/>
        </p:nvSpPr>
        <p:spPr>
          <a:xfrm>
            <a:off x="6364075" y="660963"/>
            <a:ext cx="3096600" cy="460800"/>
          </a:xfrm>
          <a:prstGeom prst="rect">
            <a:avLst/>
          </a:prstGeom>
          <a:noFill/>
          <a:ln>
            <a:noFill/>
          </a:ln>
        </p:spPr>
        <p:txBody>
          <a:bodyPr spcFirstLastPara="1" wrap="square" lIns="0" tIns="0" rIns="0" bIns="0" anchor="t" anchorCtr="0">
            <a:noAutofit/>
          </a:bodyPr>
          <a:lstStyle/>
          <a:p>
            <a:pPr marL="0" lvl="0" indent="0" algn="r" rtl="0">
              <a:spcBef>
                <a:spcPts val="0"/>
              </a:spcBef>
              <a:spcAft>
                <a:spcPts val="0"/>
              </a:spcAft>
              <a:buClr>
                <a:schemeClr val="dk1"/>
              </a:buClr>
              <a:buSzPts val="1100"/>
              <a:buFont typeface="Arial"/>
              <a:buNone/>
            </a:pPr>
            <a:r>
              <a:rPr lang="en" sz="1200">
                <a:solidFill>
                  <a:schemeClr val="dk1"/>
                </a:solidFill>
                <a:latin typeface="Montserrat"/>
                <a:ea typeface="Montserrat"/>
                <a:cs typeface="Montserrat"/>
                <a:sym typeface="Montserrat"/>
              </a:rPr>
              <a:t>“How to Make S’mores”</a:t>
            </a:r>
            <a:endParaRPr sz="1200">
              <a:solidFill>
                <a:schemeClr val="dk1"/>
              </a:solidFill>
              <a:latin typeface="Montserrat"/>
              <a:ea typeface="Montserrat"/>
              <a:cs typeface="Montserrat"/>
              <a:sym typeface="Montserrat"/>
            </a:endParaRPr>
          </a:p>
          <a:p>
            <a:pPr marL="0" lvl="0" indent="0" algn="r" rtl="0">
              <a:spcBef>
                <a:spcPts val="0"/>
              </a:spcBef>
              <a:spcAft>
                <a:spcPts val="0"/>
              </a:spcAft>
              <a:buClr>
                <a:schemeClr val="dk1"/>
              </a:buClr>
              <a:buSzPts val="1100"/>
              <a:buFont typeface="Arial"/>
              <a:buNone/>
            </a:pPr>
            <a:r>
              <a:rPr lang="en" sz="1200">
                <a:solidFill>
                  <a:schemeClr val="dk1"/>
                </a:solidFill>
                <a:latin typeface="Montserrat"/>
                <a:ea typeface="Montserrat"/>
                <a:cs typeface="Montserrat"/>
                <a:sym typeface="Montserrat"/>
              </a:rPr>
              <a:t>September 2025</a:t>
            </a:r>
            <a:endParaRPr sz="1200">
              <a:solidFill>
                <a:schemeClr val="dk1"/>
              </a:solidFill>
              <a:latin typeface="Montserrat"/>
              <a:ea typeface="Montserrat"/>
              <a:cs typeface="Montserrat"/>
              <a:sym typeface="Montserrat"/>
            </a:endParaRPr>
          </a:p>
          <a:p>
            <a:pPr marL="0" lvl="0" indent="0" algn="r" rtl="0">
              <a:spcBef>
                <a:spcPts val="0"/>
              </a:spcBef>
              <a:spcAft>
                <a:spcPts val="0"/>
              </a:spcAft>
              <a:buClr>
                <a:schemeClr val="dk1"/>
              </a:buClr>
              <a:buSzPts val="1100"/>
              <a:buFont typeface="Arial"/>
              <a:buNone/>
            </a:pPr>
            <a:endParaRPr sz="1200">
              <a:solidFill>
                <a:schemeClr val="dk1"/>
              </a:solidFill>
              <a:latin typeface="Montserrat"/>
              <a:ea typeface="Montserrat"/>
              <a:cs typeface="Montserrat"/>
              <a:sym typeface="Montserrat"/>
            </a:endParaRPr>
          </a:p>
          <a:p>
            <a:pPr marL="0" lvl="0" indent="0" algn="r" rtl="0">
              <a:spcBef>
                <a:spcPts val="0"/>
              </a:spcBef>
              <a:spcAft>
                <a:spcPts val="0"/>
              </a:spcAft>
              <a:buClr>
                <a:schemeClr val="dk1"/>
              </a:buClr>
              <a:buSzPts val="1100"/>
              <a:buFont typeface="Arial"/>
              <a:buNone/>
            </a:pPr>
            <a:endParaRPr sz="1200">
              <a:solidFill>
                <a:schemeClr val="dk1"/>
              </a:solidFill>
              <a:latin typeface="Montserrat"/>
              <a:ea typeface="Montserrat"/>
              <a:cs typeface="Montserrat"/>
              <a:sym typeface="Montserrat"/>
            </a:endParaRPr>
          </a:p>
          <a:p>
            <a:pPr marL="0" lvl="0" indent="0" algn="r" rtl="0">
              <a:spcBef>
                <a:spcPts val="0"/>
              </a:spcBef>
              <a:spcAft>
                <a:spcPts val="0"/>
              </a:spcAft>
              <a:buNone/>
            </a:pPr>
            <a:endParaRPr sz="1200">
              <a:solidFill>
                <a:schemeClr val="dk1"/>
              </a:solidFill>
              <a:latin typeface="Montserrat"/>
              <a:ea typeface="Montserrat"/>
              <a:cs typeface="Montserrat"/>
              <a:sym typeface="Montserrat"/>
            </a:endParaRPr>
          </a:p>
        </p:txBody>
      </p:sp>
      <p:sp>
        <p:nvSpPr>
          <p:cNvPr id="95" name="Google Shape;95;p6"/>
          <p:cNvSpPr txBox="1"/>
          <p:nvPr/>
        </p:nvSpPr>
        <p:spPr>
          <a:xfrm>
            <a:off x="8743172" y="7046650"/>
            <a:ext cx="1180200" cy="594900"/>
          </a:xfrm>
          <a:prstGeom prst="rect">
            <a:avLst/>
          </a:prstGeom>
          <a:noFill/>
          <a:ln>
            <a:noFill/>
          </a:ln>
        </p:spPr>
        <p:txBody>
          <a:bodyPr spcFirstLastPara="1" wrap="square" lIns="113100" tIns="113100" rIns="113100" bIns="113100" anchor="ctr" anchorCtr="0">
            <a:noAutofit/>
          </a:bodyPr>
          <a:lstStyle/>
          <a:p>
            <a:pPr marL="0" lvl="0" indent="0" algn="r" rtl="0">
              <a:spcBef>
                <a:spcPts val="0"/>
              </a:spcBef>
              <a:spcAft>
                <a:spcPts val="0"/>
              </a:spcAft>
              <a:buNone/>
            </a:pPr>
            <a:r>
              <a:rPr lang="en" sz="1200">
                <a:solidFill>
                  <a:srgbClr val="595959"/>
                </a:solidFill>
              </a:rPr>
              <a:t>Page 4 of 4 </a:t>
            </a:r>
            <a:endParaRPr sz="1200">
              <a:solidFill>
                <a:srgbClr val="595959"/>
              </a:solidFill>
            </a:endParaRPr>
          </a:p>
        </p:txBody>
      </p:sp>
      <p:pic>
        <p:nvPicPr>
          <p:cNvPr id="96" name="Google Shape;96;p6"/>
          <p:cNvPicPr preferRelativeResize="0"/>
          <p:nvPr/>
        </p:nvPicPr>
        <p:blipFill>
          <a:blip r:embed="rId5">
            <a:alphaModFix/>
          </a:blip>
          <a:stretch>
            <a:fillRect/>
          </a:stretch>
        </p:blipFill>
        <p:spPr>
          <a:xfrm>
            <a:off x="759600" y="654975"/>
            <a:ext cx="1354631" cy="460800"/>
          </a:xfrm>
          <a:prstGeom prst="rect">
            <a:avLst/>
          </a:prstGeom>
          <a:noFill/>
          <a:ln>
            <a:noFill/>
          </a:ln>
        </p:spPr>
      </p:pic>
      <p:sp>
        <p:nvSpPr>
          <p:cNvPr id="97" name="Google Shape;97;p6"/>
          <p:cNvSpPr txBox="1">
            <a:spLocks noGrp="1"/>
          </p:cNvSpPr>
          <p:nvPr>
            <p:ph type="body" idx="1"/>
          </p:nvPr>
        </p:nvSpPr>
        <p:spPr>
          <a:xfrm rot="-397871">
            <a:off x="3230281" y="2345116"/>
            <a:ext cx="3600688" cy="3042514"/>
          </a:xfrm>
          <a:prstGeom prst="rect">
            <a:avLst/>
          </a:prstGeom>
        </p:spPr>
        <p:txBody>
          <a:bodyPr spcFirstLastPara="1" wrap="square" lIns="113100" tIns="113100" rIns="113100" bIns="113100" anchor="t" anchorCtr="0">
            <a:noAutofit/>
          </a:bodyPr>
          <a:lstStyle>
            <a:lvl1pPr marL="457200" lvl="0" indent="-317500" rtl="0">
              <a:spcBef>
                <a:spcPts val="0"/>
              </a:spcBef>
              <a:spcAft>
                <a:spcPts val="0"/>
              </a:spcAft>
              <a:buSzPts val="1400"/>
              <a:buChar char="●"/>
              <a:defRPr/>
            </a:lvl1pPr>
            <a:lvl2pPr marL="914400" lvl="1" indent="-317500" rtl="0">
              <a:spcBef>
                <a:spcPts val="2000"/>
              </a:spcBef>
              <a:spcAft>
                <a:spcPts val="0"/>
              </a:spcAft>
              <a:buSzPts val="1400"/>
              <a:buChar char="○"/>
              <a:defRPr/>
            </a:lvl2pPr>
            <a:lvl3pPr marL="1371600" lvl="2" indent="-317500" rtl="0">
              <a:spcBef>
                <a:spcPts val="2000"/>
              </a:spcBef>
              <a:spcAft>
                <a:spcPts val="0"/>
              </a:spcAft>
              <a:buSzPts val="1400"/>
              <a:buChar char="■"/>
              <a:defRPr/>
            </a:lvl3pPr>
            <a:lvl4pPr marL="1828800" lvl="3" indent="-317500" rtl="0">
              <a:spcBef>
                <a:spcPts val="2000"/>
              </a:spcBef>
              <a:spcAft>
                <a:spcPts val="0"/>
              </a:spcAft>
              <a:buSzPts val="1400"/>
              <a:buChar char="●"/>
              <a:defRPr/>
            </a:lvl4pPr>
            <a:lvl5pPr marL="2286000" lvl="4" indent="-317500" rtl="0">
              <a:spcBef>
                <a:spcPts val="2000"/>
              </a:spcBef>
              <a:spcAft>
                <a:spcPts val="0"/>
              </a:spcAft>
              <a:buSzPts val="1400"/>
              <a:buChar char="○"/>
              <a:defRPr/>
            </a:lvl5pPr>
            <a:lvl6pPr marL="2743200" lvl="5" indent="-317500" rtl="0">
              <a:spcBef>
                <a:spcPts val="2000"/>
              </a:spcBef>
              <a:spcAft>
                <a:spcPts val="0"/>
              </a:spcAft>
              <a:buSzPts val="1400"/>
              <a:buChar char="■"/>
              <a:defRPr/>
            </a:lvl6pPr>
            <a:lvl7pPr marL="3200400" lvl="6" indent="-317500" rtl="0">
              <a:spcBef>
                <a:spcPts val="2000"/>
              </a:spcBef>
              <a:spcAft>
                <a:spcPts val="0"/>
              </a:spcAft>
              <a:buSzPts val="1400"/>
              <a:buChar char="●"/>
              <a:defRPr/>
            </a:lvl7pPr>
            <a:lvl8pPr marL="3657600" lvl="7" indent="-317500" rtl="0">
              <a:spcBef>
                <a:spcPts val="2000"/>
              </a:spcBef>
              <a:spcAft>
                <a:spcPts val="0"/>
              </a:spcAft>
              <a:buSzPts val="1400"/>
              <a:buChar char="○"/>
              <a:defRPr/>
            </a:lvl8pPr>
            <a:lvl9pPr marL="4114800" lvl="8" indent="-317500" rtl="0">
              <a:spcBef>
                <a:spcPts val="2000"/>
              </a:spcBef>
              <a:spcAft>
                <a:spcPts val="2000"/>
              </a:spcAft>
              <a:buSzPts val="1400"/>
              <a:buChar char="■"/>
              <a:defRPr/>
            </a:lvl9pPr>
          </a:lstStyle>
          <a:p>
            <a:endParaRPr/>
          </a:p>
        </p:txBody>
      </p:sp>
      <p:sp>
        <p:nvSpPr>
          <p:cNvPr id="98" name="Google Shape;98;p6"/>
          <p:cNvSpPr txBox="1"/>
          <p:nvPr/>
        </p:nvSpPr>
        <p:spPr>
          <a:xfrm>
            <a:off x="454925" y="6757375"/>
            <a:ext cx="9148500" cy="271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700">
                <a:latin typeface="Oswald Light"/>
                <a:ea typeface="Oswald Light"/>
                <a:cs typeface="Oswald Light"/>
                <a:sym typeface="Oswald Light"/>
              </a:rPr>
              <a:t>©2025 by Scholastic Inc. All rights reserved. Permission granted to teachers and subscribers to make copies of this page to distribute to their students. No other copying, transmission, or downloading is permitted and this page may not be used to train any artificial intelligence technologies.</a:t>
            </a:r>
            <a:endParaRPr sz="700">
              <a:latin typeface="Oswald Light"/>
              <a:ea typeface="Oswald Light"/>
              <a:cs typeface="Oswald Light"/>
              <a:sym typeface="Oswald Light"/>
            </a:endParaRPr>
          </a:p>
          <a:p>
            <a:pPr marL="0" lvl="0" indent="0" algn="ctr" rtl="0">
              <a:spcBef>
                <a:spcPts val="0"/>
              </a:spcBef>
              <a:spcAft>
                <a:spcPts val="0"/>
              </a:spcAft>
              <a:buNone/>
            </a:pPr>
            <a:endParaRPr sz="700">
              <a:latin typeface="Oswald Light"/>
              <a:ea typeface="Oswald Light"/>
              <a:cs typeface="Oswald Light"/>
              <a:sym typeface="Oswald Light"/>
            </a:endParaRPr>
          </a:p>
          <a:p>
            <a:pPr marL="0" lvl="0" indent="0" algn="ctr" rtl="0">
              <a:spcBef>
                <a:spcPts val="0"/>
              </a:spcBef>
              <a:spcAft>
                <a:spcPts val="0"/>
              </a:spcAft>
              <a:buNone/>
            </a:pPr>
            <a:endParaRPr sz="700">
              <a:latin typeface="Oswald Light"/>
              <a:ea typeface="Oswald Light"/>
              <a:cs typeface="Oswald Light"/>
              <a:sym typeface="Oswald Light"/>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42870" y="672482"/>
            <a:ext cx="9372600" cy="865500"/>
          </a:xfrm>
          <a:prstGeom prst="rect">
            <a:avLst/>
          </a:prstGeom>
          <a:noFill/>
          <a:ln>
            <a:noFill/>
          </a:ln>
        </p:spPr>
        <p:txBody>
          <a:bodyPr spcFirstLastPara="1" wrap="square" lIns="113100" tIns="113100" rIns="113100" bIns="113100" anchor="t" anchorCtr="0">
            <a:noAutofit/>
          </a:bodyPr>
          <a:lstStyle>
            <a:lvl1pPr lvl="0">
              <a:spcBef>
                <a:spcPts val="0"/>
              </a:spcBef>
              <a:spcAft>
                <a:spcPts val="0"/>
              </a:spcAft>
              <a:buClr>
                <a:schemeClr val="dk1"/>
              </a:buClr>
              <a:buSzPts val="3500"/>
              <a:buNone/>
              <a:defRPr sz="3500">
                <a:solidFill>
                  <a:schemeClr val="dk1"/>
                </a:solidFill>
              </a:defRPr>
            </a:lvl1pPr>
            <a:lvl2pPr lvl="1">
              <a:spcBef>
                <a:spcPts val="0"/>
              </a:spcBef>
              <a:spcAft>
                <a:spcPts val="0"/>
              </a:spcAft>
              <a:buClr>
                <a:schemeClr val="dk1"/>
              </a:buClr>
              <a:buSzPts val="3500"/>
              <a:buNone/>
              <a:defRPr sz="3500">
                <a:solidFill>
                  <a:schemeClr val="dk1"/>
                </a:solidFill>
              </a:defRPr>
            </a:lvl2pPr>
            <a:lvl3pPr lvl="2">
              <a:spcBef>
                <a:spcPts val="0"/>
              </a:spcBef>
              <a:spcAft>
                <a:spcPts val="0"/>
              </a:spcAft>
              <a:buClr>
                <a:schemeClr val="dk1"/>
              </a:buClr>
              <a:buSzPts val="3500"/>
              <a:buNone/>
              <a:defRPr sz="3500">
                <a:solidFill>
                  <a:schemeClr val="dk1"/>
                </a:solidFill>
              </a:defRPr>
            </a:lvl3pPr>
            <a:lvl4pPr lvl="3">
              <a:spcBef>
                <a:spcPts val="0"/>
              </a:spcBef>
              <a:spcAft>
                <a:spcPts val="0"/>
              </a:spcAft>
              <a:buClr>
                <a:schemeClr val="dk1"/>
              </a:buClr>
              <a:buSzPts val="3500"/>
              <a:buNone/>
              <a:defRPr sz="3500">
                <a:solidFill>
                  <a:schemeClr val="dk1"/>
                </a:solidFill>
              </a:defRPr>
            </a:lvl4pPr>
            <a:lvl5pPr lvl="4">
              <a:spcBef>
                <a:spcPts val="0"/>
              </a:spcBef>
              <a:spcAft>
                <a:spcPts val="0"/>
              </a:spcAft>
              <a:buClr>
                <a:schemeClr val="dk1"/>
              </a:buClr>
              <a:buSzPts val="3500"/>
              <a:buNone/>
              <a:defRPr sz="3500">
                <a:solidFill>
                  <a:schemeClr val="dk1"/>
                </a:solidFill>
              </a:defRPr>
            </a:lvl5pPr>
            <a:lvl6pPr lvl="5">
              <a:spcBef>
                <a:spcPts val="0"/>
              </a:spcBef>
              <a:spcAft>
                <a:spcPts val="0"/>
              </a:spcAft>
              <a:buClr>
                <a:schemeClr val="dk1"/>
              </a:buClr>
              <a:buSzPts val="3500"/>
              <a:buNone/>
              <a:defRPr sz="3500">
                <a:solidFill>
                  <a:schemeClr val="dk1"/>
                </a:solidFill>
              </a:defRPr>
            </a:lvl6pPr>
            <a:lvl7pPr lvl="6">
              <a:spcBef>
                <a:spcPts val="0"/>
              </a:spcBef>
              <a:spcAft>
                <a:spcPts val="0"/>
              </a:spcAft>
              <a:buClr>
                <a:schemeClr val="dk1"/>
              </a:buClr>
              <a:buSzPts val="3500"/>
              <a:buNone/>
              <a:defRPr sz="3500">
                <a:solidFill>
                  <a:schemeClr val="dk1"/>
                </a:solidFill>
              </a:defRPr>
            </a:lvl7pPr>
            <a:lvl8pPr lvl="7">
              <a:spcBef>
                <a:spcPts val="0"/>
              </a:spcBef>
              <a:spcAft>
                <a:spcPts val="0"/>
              </a:spcAft>
              <a:buClr>
                <a:schemeClr val="dk1"/>
              </a:buClr>
              <a:buSzPts val="3500"/>
              <a:buNone/>
              <a:defRPr sz="3500">
                <a:solidFill>
                  <a:schemeClr val="dk1"/>
                </a:solidFill>
              </a:defRPr>
            </a:lvl8pPr>
            <a:lvl9pPr lvl="8">
              <a:spcBef>
                <a:spcPts val="0"/>
              </a:spcBef>
              <a:spcAft>
                <a:spcPts val="0"/>
              </a:spcAft>
              <a:buClr>
                <a:schemeClr val="dk1"/>
              </a:buClr>
              <a:buSzPts val="3500"/>
              <a:buNone/>
              <a:defRPr sz="3500">
                <a:solidFill>
                  <a:schemeClr val="dk1"/>
                </a:solidFill>
              </a:defRPr>
            </a:lvl9pPr>
          </a:lstStyle>
          <a:p>
            <a:endParaRPr/>
          </a:p>
        </p:txBody>
      </p:sp>
      <p:sp>
        <p:nvSpPr>
          <p:cNvPr id="7" name="Google Shape;7;p1"/>
          <p:cNvSpPr txBox="1">
            <a:spLocks noGrp="1"/>
          </p:cNvSpPr>
          <p:nvPr>
            <p:ph type="body" idx="1"/>
          </p:nvPr>
        </p:nvSpPr>
        <p:spPr>
          <a:xfrm>
            <a:off x="342870" y="1741518"/>
            <a:ext cx="9372600" cy="5162700"/>
          </a:xfrm>
          <a:prstGeom prst="rect">
            <a:avLst/>
          </a:prstGeom>
          <a:noFill/>
          <a:ln>
            <a:noFill/>
          </a:ln>
        </p:spPr>
        <p:txBody>
          <a:bodyPr spcFirstLastPara="1" wrap="square" lIns="113100" tIns="113100" rIns="113100" bIns="113100" anchor="t" anchorCtr="0">
            <a:noAutofit/>
          </a:bodyPr>
          <a:lstStyle>
            <a:lvl1pPr marL="457200" lvl="0" indent="-317500">
              <a:lnSpc>
                <a:spcPct val="115000"/>
              </a:lnSpc>
              <a:spcBef>
                <a:spcPts val="0"/>
              </a:spcBef>
              <a:spcAft>
                <a:spcPts val="0"/>
              </a:spcAft>
              <a:buClr>
                <a:schemeClr val="dk2"/>
              </a:buClr>
              <a:buSzPts val="1400"/>
              <a:buChar char="●"/>
              <a:defRPr>
                <a:solidFill>
                  <a:schemeClr val="dk2"/>
                </a:solidFill>
              </a:defRPr>
            </a:lvl1pPr>
            <a:lvl2pPr marL="914400" lvl="1" indent="-317500">
              <a:lnSpc>
                <a:spcPct val="115000"/>
              </a:lnSpc>
              <a:spcBef>
                <a:spcPts val="2000"/>
              </a:spcBef>
              <a:spcAft>
                <a:spcPts val="0"/>
              </a:spcAft>
              <a:buClr>
                <a:schemeClr val="dk2"/>
              </a:buClr>
              <a:buSzPts val="1400"/>
              <a:buChar char="○"/>
              <a:defRPr>
                <a:solidFill>
                  <a:schemeClr val="dk2"/>
                </a:solidFill>
              </a:defRPr>
            </a:lvl2pPr>
            <a:lvl3pPr marL="1371600" lvl="2" indent="-317500">
              <a:lnSpc>
                <a:spcPct val="115000"/>
              </a:lnSpc>
              <a:spcBef>
                <a:spcPts val="2000"/>
              </a:spcBef>
              <a:spcAft>
                <a:spcPts val="0"/>
              </a:spcAft>
              <a:buClr>
                <a:schemeClr val="dk2"/>
              </a:buClr>
              <a:buSzPts val="1400"/>
              <a:buChar char="■"/>
              <a:defRPr>
                <a:solidFill>
                  <a:schemeClr val="dk2"/>
                </a:solidFill>
              </a:defRPr>
            </a:lvl3pPr>
            <a:lvl4pPr marL="1828800" lvl="3" indent="-317500">
              <a:lnSpc>
                <a:spcPct val="115000"/>
              </a:lnSpc>
              <a:spcBef>
                <a:spcPts val="2000"/>
              </a:spcBef>
              <a:spcAft>
                <a:spcPts val="0"/>
              </a:spcAft>
              <a:buClr>
                <a:schemeClr val="dk2"/>
              </a:buClr>
              <a:buSzPts val="1400"/>
              <a:buChar char="●"/>
              <a:defRPr>
                <a:solidFill>
                  <a:schemeClr val="dk2"/>
                </a:solidFill>
              </a:defRPr>
            </a:lvl4pPr>
            <a:lvl5pPr marL="2286000" lvl="4" indent="-317500">
              <a:lnSpc>
                <a:spcPct val="115000"/>
              </a:lnSpc>
              <a:spcBef>
                <a:spcPts val="2000"/>
              </a:spcBef>
              <a:spcAft>
                <a:spcPts val="0"/>
              </a:spcAft>
              <a:buClr>
                <a:schemeClr val="dk2"/>
              </a:buClr>
              <a:buSzPts val="1400"/>
              <a:buChar char="○"/>
              <a:defRPr>
                <a:solidFill>
                  <a:schemeClr val="dk2"/>
                </a:solidFill>
              </a:defRPr>
            </a:lvl5pPr>
            <a:lvl6pPr marL="2743200" lvl="5" indent="-317500">
              <a:lnSpc>
                <a:spcPct val="115000"/>
              </a:lnSpc>
              <a:spcBef>
                <a:spcPts val="2000"/>
              </a:spcBef>
              <a:spcAft>
                <a:spcPts val="0"/>
              </a:spcAft>
              <a:buClr>
                <a:schemeClr val="dk2"/>
              </a:buClr>
              <a:buSzPts val="1400"/>
              <a:buChar char="■"/>
              <a:defRPr>
                <a:solidFill>
                  <a:schemeClr val="dk2"/>
                </a:solidFill>
              </a:defRPr>
            </a:lvl6pPr>
            <a:lvl7pPr marL="3200400" lvl="6" indent="-317500">
              <a:lnSpc>
                <a:spcPct val="115000"/>
              </a:lnSpc>
              <a:spcBef>
                <a:spcPts val="2000"/>
              </a:spcBef>
              <a:spcAft>
                <a:spcPts val="0"/>
              </a:spcAft>
              <a:buClr>
                <a:schemeClr val="dk2"/>
              </a:buClr>
              <a:buSzPts val="1400"/>
              <a:buChar char="●"/>
              <a:defRPr>
                <a:solidFill>
                  <a:schemeClr val="dk2"/>
                </a:solidFill>
              </a:defRPr>
            </a:lvl7pPr>
            <a:lvl8pPr marL="3657600" lvl="7" indent="-317500">
              <a:lnSpc>
                <a:spcPct val="115000"/>
              </a:lnSpc>
              <a:spcBef>
                <a:spcPts val="2000"/>
              </a:spcBef>
              <a:spcAft>
                <a:spcPts val="0"/>
              </a:spcAft>
              <a:buClr>
                <a:schemeClr val="dk2"/>
              </a:buClr>
              <a:buSzPts val="1400"/>
              <a:buChar char="○"/>
              <a:defRPr>
                <a:solidFill>
                  <a:schemeClr val="dk2"/>
                </a:solidFill>
              </a:defRPr>
            </a:lvl8pPr>
            <a:lvl9pPr marL="4114800" lvl="8" indent="-317500">
              <a:lnSpc>
                <a:spcPct val="115000"/>
              </a:lnSpc>
              <a:spcBef>
                <a:spcPts val="2000"/>
              </a:spcBef>
              <a:spcAft>
                <a:spcPts val="20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9319704" y="7046639"/>
            <a:ext cx="603600" cy="594900"/>
          </a:xfrm>
          <a:prstGeom prst="rect">
            <a:avLst/>
          </a:prstGeom>
          <a:noFill/>
          <a:ln>
            <a:noFill/>
          </a:ln>
        </p:spPr>
        <p:txBody>
          <a:bodyPr spcFirstLastPara="1" wrap="square" lIns="113100" tIns="113100" rIns="113100" bIns="113100" anchor="ctr" anchorCtr="0">
            <a:noAutofit/>
          </a:bodyPr>
          <a:lstStyle>
            <a:lvl1pPr lvl="0" algn="r">
              <a:buNone/>
              <a:defRPr sz="1200">
                <a:solidFill>
                  <a:schemeClr val="dk2"/>
                </a:solidFill>
              </a:defRPr>
            </a:lvl1pPr>
            <a:lvl2pPr lvl="1" algn="r">
              <a:buNone/>
              <a:defRPr sz="1200">
                <a:solidFill>
                  <a:schemeClr val="dk2"/>
                </a:solidFill>
              </a:defRPr>
            </a:lvl2pPr>
            <a:lvl3pPr lvl="2" algn="r">
              <a:buNone/>
              <a:defRPr sz="1200">
                <a:solidFill>
                  <a:schemeClr val="dk2"/>
                </a:solidFill>
              </a:defRPr>
            </a:lvl3pPr>
            <a:lvl4pPr lvl="3" algn="r">
              <a:buNone/>
              <a:defRPr sz="1200">
                <a:solidFill>
                  <a:schemeClr val="dk2"/>
                </a:solidFill>
              </a:defRPr>
            </a:lvl4pPr>
            <a:lvl5pPr lvl="4" algn="r">
              <a:buNone/>
              <a:defRPr sz="1200">
                <a:solidFill>
                  <a:schemeClr val="dk2"/>
                </a:solidFill>
              </a:defRPr>
            </a:lvl5pPr>
            <a:lvl6pPr lvl="5" algn="r">
              <a:buNone/>
              <a:defRPr sz="1200">
                <a:solidFill>
                  <a:schemeClr val="dk2"/>
                </a:solidFill>
              </a:defRPr>
            </a:lvl6pPr>
            <a:lvl7pPr lvl="6" algn="r">
              <a:buNone/>
              <a:defRPr sz="1200">
                <a:solidFill>
                  <a:schemeClr val="dk2"/>
                </a:solidFill>
              </a:defRPr>
            </a:lvl7pPr>
            <a:lvl8pPr lvl="7" algn="r">
              <a:buNone/>
              <a:defRPr sz="1200">
                <a:solidFill>
                  <a:schemeClr val="dk2"/>
                </a:solidFill>
              </a:defRPr>
            </a:lvl8pPr>
            <a:lvl9pPr lvl="8" algn="r">
              <a:buNone/>
              <a:defRPr sz="12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action.scholastic.com/pages/text-sets/skills-videos.html?lmode=1&amp;share-video=5810376722001"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https://action.scholastic.com/issues/2025-26/090125/how-to-make-smores.html"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8">
            <a:hlinkClick r:id="rId3"/>
          </p:cNvPr>
          <p:cNvSpPr txBox="1"/>
          <p:nvPr/>
        </p:nvSpPr>
        <p:spPr>
          <a:xfrm>
            <a:off x="4300350" y="5861025"/>
            <a:ext cx="2417700" cy="641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9" name="Google Shape;109;p8">
            <a:hlinkClick r:id="rId3"/>
          </p:cNvPr>
          <p:cNvSpPr txBox="1"/>
          <p:nvPr/>
        </p:nvSpPr>
        <p:spPr>
          <a:xfrm>
            <a:off x="6916125" y="5450300"/>
            <a:ext cx="2417700" cy="1334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0" name="Google Shape;110;p8">
            <a:hlinkClick r:id="rId4"/>
          </p:cNvPr>
          <p:cNvSpPr txBox="1"/>
          <p:nvPr/>
        </p:nvSpPr>
        <p:spPr>
          <a:xfrm>
            <a:off x="2441525" y="1964775"/>
            <a:ext cx="2137200" cy="317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1" name="Google Shape;111;p8"/>
          <p:cNvSpPr txBox="1">
            <a:spLocks noGrp="1"/>
          </p:cNvSpPr>
          <p:nvPr>
            <p:ph type="body" idx="1"/>
          </p:nvPr>
        </p:nvSpPr>
        <p:spPr>
          <a:xfrm>
            <a:off x="3218925" y="661000"/>
            <a:ext cx="3247200" cy="403200"/>
          </a:xfrm>
          <a:prstGeom prst="rect">
            <a:avLst/>
          </a:prstGeom>
        </p:spPr>
        <p:txBody>
          <a:bodyPr spcFirstLastPara="1" wrap="square" lIns="113100" tIns="113100" rIns="113100" bIns="113100" anchor="t" anchorCtr="0">
            <a:noAutofit/>
          </a:bodyPr>
          <a:lstStyle/>
          <a:p>
            <a:pPr marL="0" lvl="0" indent="0" algn="l" rtl="0">
              <a:spcBef>
                <a:spcPts val="0"/>
              </a:spcBef>
              <a:spcAft>
                <a:spcPts val="2000"/>
              </a:spcAft>
              <a:buNone/>
            </a:pP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p9"/>
          <p:cNvSpPr txBox="1">
            <a:spLocks noGrp="1"/>
          </p:cNvSpPr>
          <p:nvPr>
            <p:ph type="body" idx="1"/>
          </p:nvPr>
        </p:nvSpPr>
        <p:spPr>
          <a:xfrm rot="-397652">
            <a:off x="3109748" y="2347951"/>
            <a:ext cx="3831404" cy="3273895"/>
          </a:xfrm>
          <a:prstGeom prst="rect">
            <a:avLst/>
          </a:prstGeom>
        </p:spPr>
        <p:txBody>
          <a:bodyPr spcFirstLastPara="1" wrap="square" lIns="113100" tIns="113100" rIns="113100" bIns="113100" anchor="t" anchorCtr="0">
            <a:noAutofit/>
          </a:bodyPr>
          <a:lstStyle/>
          <a:p>
            <a:pPr marL="0" lvl="0" indent="0" algn="l" rtl="0">
              <a:spcBef>
                <a:spcPts val="0"/>
              </a:spcBef>
              <a:spcAft>
                <a:spcPts val="2000"/>
              </a:spcAft>
              <a:buNone/>
            </a:pP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10"/>
          <p:cNvSpPr txBox="1">
            <a:spLocks noGrp="1"/>
          </p:cNvSpPr>
          <p:nvPr>
            <p:ph type="body" idx="1"/>
          </p:nvPr>
        </p:nvSpPr>
        <p:spPr>
          <a:xfrm rot="-397684">
            <a:off x="3168180" y="2398768"/>
            <a:ext cx="3844093" cy="2974863"/>
          </a:xfrm>
          <a:prstGeom prst="rect">
            <a:avLst/>
          </a:prstGeom>
        </p:spPr>
        <p:txBody>
          <a:bodyPr spcFirstLastPara="1" wrap="square" lIns="113100" tIns="113100" rIns="113100" bIns="113100" anchor="t" anchorCtr="0">
            <a:noAutofit/>
          </a:bodyPr>
          <a:lstStyle/>
          <a:p>
            <a:pPr marL="0" lvl="0" indent="0" algn="l" rtl="0">
              <a:spcBef>
                <a:spcPts val="0"/>
              </a:spcBef>
              <a:spcAft>
                <a:spcPts val="2000"/>
              </a:spcAft>
              <a:buNone/>
            </a:pP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11"/>
          <p:cNvSpPr txBox="1">
            <a:spLocks noGrp="1"/>
          </p:cNvSpPr>
          <p:nvPr>
            <p:ph type="body" idx="1"/>
          </p:nvPr>
        </p:nvSpPr>
        <p:spPr>
          <a:xfrm rot="-397871">
            <a:off x="3230281" y="2345116"/>
            <a:ext cx="3600688" cy="3042514"/>
          </a:xfrm>
          <a:prstGeom prst="rect">
            <a:avLst/>
          </a:prstGeom>
        </p:spPr>
        <p:txBody>
          <a:bodyPr spcFirstLastPara="1" wrap="square" lIns="113100" tIns="113100" rIns="113100" bIns="113100" anchor="t" anchorCtr="0">
            <a:noAutofit/>
          </a:bodyPr>
          <a:lstStyle/>
          <a:p>
            <a:pPr marL="0" lvl="0" indent="0" algn="l" rtl="0">
              <a:spcBef>
                <a:spcPts val="0"/>
              </a:spcBef>
              <a:spcAft>
                <a:spcPts val="2000"/>
              </a:spcAft>
              <a:buNone/>
            </a:pPr>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Macintosh PowerPoint</Application>
  <PresentationFormat>Custom</PresentationFormat>
  <Paragraphs>0</Paragraphs>
  <Slides>4</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vt:i4>
      </vt:variant>
    </vt:vector>
  </HeadingPairs>
  <TitlesOfParts>
    <vt:vector size="13" baseType="lpstr">
      <vt:lpstr>Arial</vt:lpstr>
      <vt:lpstr>Oswald Light</vt:lpstr>
      <vt:lpstr>Montserrat</vt:lpstr>
      <vt:lpstr>Montserrat Medium</vt:lpstr>
      <vt:lpstr>Caveat</vt:lpstr>
      <vt:lpstr>Lato</vt:lpstr>
      <vt:lpstr>Montserrat ExtraBold</vt:lpstr>
      <vt:lpstr>Coming Soon</vt:lpstr>
      <vt:lpstr>Simple Light</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Escobar, Jorge</cp:lastModifiedBy>
  <cp:revision>1</cp:revision>
  <dcterms:modified xsi:type="dcterms:W3CDTF">2025-07-08T22:48:39Z</dcterms:modified>
</cp:coreProperties>
</file>