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chemeClr val="dk1"/>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“Can You Trust Your Feed?”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Online News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Can You Trust Your Feed?</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Preethi missed school today and didn’t get to read “Can You Trust Your Feed?”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Preethi</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090125-SE-ITN.jpg"/>
          <p:cNvPicPr preferRelativeResize="0"/>
          <p:nvPr/>
        </p:nvPicPr>
        <p:blipFill rotWithShape="1">
          <a:blip r:embed="rId5">
            <a:alphaModFix/>
          </a:blip>
          <a:srcRect l="816" r="826"/>
          <a:stretch/>
        </p:blipFill>
        <p:spPr>
          <a:xfrm>
            <a:off x="7134750" y="1115762"/>
            <a:ext cx="2325899" cy="16342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7" name="Google Shape;37;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nvGrpSpPr>
          <p:cNvPr id="38" name="Google Shape;38;p4"/>
          <p:cNvGrpSpPr/>
          <p:nvPr/>
        </p:nvGrpSpPr>
        <p:grpSpPr>
          <a:xfrm>
            <a:off x="668050" y="2329300"/>
            <a:ext cx="986550" cy="1112700"/>
            <a:chOff x="668050" y="2329300"/>
            <a:chExt cx="986550" cy="1112700"/>
          </a:xfrm>
        </p:grpSpPr>
        <p:sp>
          <p:nvSpPr>
            <p:cNvPr id="39" name="Google Shape;39;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1" name="Google Shape;41;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2" name="Google Shape;42;p4"/>
          <p:cNvGrpSpPr/>
          <p:nvPr/>
        </p:nvGrpSpPr>
        <p:grpSpPr>
          <a:xfrm>
            <a:off x="668050" y="3379863"/>
            <a:ext cx="986550" cy="1112700"/>
            <a:chOff x="668050" y="3433800"/>
            <a:chExt cx="986550" cy="1112700"/>
          </a:xfrm>
        </p:grpSpPr>
        <p:sp>
          <p:nvSpPr>
            <p:cNvPr id="43" name="Google Shape;43;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5" name="Google Shape;45;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sp>
        <p:nvSpPr>
          <p:cNvPr id="46" name="Google Shape;46;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sp>
        <p:nvSpPr>
          <p:cNvPr id="49" name="Google Shape;49;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sp>
        <p:nvSpPr>
          <p:cNvPr id="52" name="Google Shape;52;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3" name="Google Shape;53;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4" name="Google Shape;54;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Who gets their news from social media?</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8" name="Google Shape;58;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is one problem with getting your news from social media?</a:t>
            </a:r>
            <a:endParaRPr sz="1550">
              <a:solidFill>
                <a:srgbClr val="FFFFFF"/>
              </a:solidFill>
              <a:latin typeface="Montserrat Medium"/>
              <a:ea typeface="Montserrat Medium"/>
              <a:cs typeface="Montserrat Medium"/>
              <a:sym typeface="Montserrat Medium"/>
            </a:endParaRPr>
          </a:p>
        </p:txBody>
      </p:sp>
      <p:sp>
        <p:nvSpPr>
          <p:cNvPr id="59" name="Google Shape;59;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When did a false story come out saying that Stanley cups were dangerous?</a:t>
            </a: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Why might clicking on untrustworthy posts change what an app shows you?</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Where can you go to find out if a story is true?</a:t>
            </a:r>
            <a:endParaRPr sz="1550">
              <a:solidFill>
                <a:srgbClr val="FFFFFF"/>
              </a:solidFill>
              <a:latin typeface="Montserrat Medium"/>
              <a:ea typeface="Montserrat Medium"/>
              <a:cs typeface="Montserrat Medium"/>
              <a:sym typeface="Montserrat Medium"/>
            </a:endParaRPr>
          </a:p>
        </p:txBody>
      </p:sp>
      <p:pic>
        <p:nvPicPr>
          <p:cNvPr id="62" name="Google Shape;6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3" name="Google Shape;63;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“Can You Trust Your Feed?”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4" name="Google Shape;64;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65" name="Google Shape;65;p4"/>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090125/can-you-trust-your-feed.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4360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Oswald</vt:lpstr>
      <vt:lpstr>Montserrat</vt:lpstr>
      <vt:lpstr>Montserrat Black</vt:lpstr>
      <vt:lpstr>Montserrat ExtraBold</vt:lpstr>
      <vt:lpstr>Caveat</vt:lpstr>
      <vt:lpstr>Montserrat Medium</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2025-07-08T22:49:32Z</dcterms:modified>
</cp:coreProperties>
</file>