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77"/>
      <p:regular r:id="rId8"/>
      <p:bold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7a70a0be3_0_9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7a70a0be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7a70a0be3_0_9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7a70a0be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7a70a0be3_0_1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67a70a0be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7a70a0be3_0_10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7a70a0be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“Disaster on the Ice”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2024/January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Disaster on the Ice</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Perce Blackborow, many years after the expedition. You’re telling your grandson, John, the story of your amazing trip. He has some questions.</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answer each question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play.</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3" name="Google Shape;33;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4" name="Google Shape;34;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5" name="Google Shape;35;p3"/>
          <p:cNvPicPr preferRelativeResize="0"/>
          <p:nvPr/>
        </p:nvPicPr>
        <p:blipFill rotWithShape="1">
          <a:blip r:embed="rId8">
            <a:alphaModFix/>
          </a:blip>
          <a:srcRect l="1190" r="1190"/>
          <a:stretch/>
        </p:blipFill>
        <p:spPr>
          <a:xfrm>
            <a:off x="7355825" y="1115775"/>
            <a:ext cx="2060501" cy="141428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sp>
        <p:nvSpPr>
          <p:cNvPr id="38" name="Google Shape;38;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0" name="Google Shape;4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Clr>
                <a:schemeClr val="dk1"/>
              </a:buClr>
              <a:buSzPts val="1100"/>
              <a:buFont typeface="Arial"/>
              <a:buNone/>
            </a:pP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41" name="Google Shape;41;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“Disaster on the Ice”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2024/January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42" name="Google Shape;42;p4"/>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43" name="Google Shape;43;p4"/>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Perce:</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44" name="Google Shape;44;p4"/>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John:</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 sz="1550">
                <a:solidFill>
                  <a:schemeClr val="lt1"/>
                </a:solidFill>
                <a:latin typeface="Montserrat Medium"/>
                <a:ea typeface="Montserrat Medium"/>
                <a:cs typeface="Montserrat Medium"/>
                <a:sym typeface="Montserrat Medium"/>
              </a:rPr>
              <a:t>Why did you sneak onto Shackleton’s ship?</a:t>
            </a:r>
            <a:endParaRPr sz="1550">
              <a:solidFill>
                <a:srgbClr val="FFFFFF"/>
              </a:solidFill>
              <a:latin typeface="Montserrat Medium"/>
              <a:ea typeface="Montserrat Medium"/>
              <a:cs typeface="Montserrat Medium"/>
              <a:sym typeface="Montserrat Medium"/>
            </a:endParaRPr>
          </a:p>
        </p:txBody>
      </p:sp>
      <p:pic>
        <p:nvPicPr>
          <p:cNvPr id="45" name="Google Shape;45;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6" name="Google Shape;46;p4"/>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47"/>
        <p:cNvGrpSpPr/>
        <p:nvPr/>
      </p:nvGrpSpPr>
      <p:grpSpPr>
        <a:xfrm>
          <a:off x="0" y="0"/>
          <a:ext cx="0" cy="0"/>
          <a:chOff x="0" y="0"/>
          <a:chExt cx="0" cy="0"/>
        </a:xfrm>
      </p:grpSpPr>
      <p:sp>
        <p:nvSpPr>
          <p:cNvPr id="48" name="Google Shape;48;p5"/>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a:t>
            </a:r>
            <a:endParaRPr sz="1200">
              <a:solidFill>
                <a:srgbClr val="595959"/>
              </a:solidFill>
            </a:endParaRPr>
          </a:p>
        </p:txBody>
      </p:sp>
      <p:sp>
        <p:nvSpPr>
          <p:cNvPr id="49" name="Google Shape;49;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1" name="Google Shape;51;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Clr>
                <a:schemeClr val="dk1"/>
              </a:buClr>
              <a:buSzPts val="1100"/>
              <a:buFont typeface="Arial"/>
              <a:buNone/>
            </a:pP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52" name="Google Shape;52;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“Disaster on the Ice”</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December 2024/January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53" name="Google Shape;53;p5"/>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54" name="Google Shape;54;p5"/>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Perce:</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5" name="Google Shape;55;p5"/>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John:</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How did you feel when Shackleton said you could work in the kitchen?</a:t>
            </a:r>
            <a:endParaRPr sz="1550">
              <a:solidFill>
                <a:srgbClr val="FFFFFF"/>
              </a:solidFill>
              <a:latin typeface="Montserrat Medium"/>
              <a:ea typeface="Montserrat Medium"/>
              <a:cs typeface="Montserrat Medium"/>
              <a:sym typeface="Montserrat Medium"/>
            </a:endParaRPr>
          </a:p>
        </p:txBody>
      </p:sp>
      <p:pic>
        <p:nvPicPr>
          <p:cNvPr id="56" name="Google Shape;56;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7" name="Google Shape;57;p5"/>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58"/>
        <p:cNvGrpSpPr/>
        <p:nvPr/>
      </p:nvGrpSpPr>
      <p:grpSpPr>
        <a:xfrm>
          <a:off x="0" y="0"/>
          <a:ext cx="0" cy="0"/>
          <a:chOff x="0" y="0"/>
          <a:chExt cx="0" cy="0"/>
        </a:xfrm>
      </p:grpSpPr>
      <p:sp>
        <p:nvSpPr>
          <p:cNvPr id="59" name="Google Shape;59;p6"/>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a:t>
            </a:r>
            <a:endParaRPr sz="1200">
              <a:solidFill>
                <a:srgbClr val="595959"/>
              </a:solidFill>
            </a:endParaRPr>
          </a:p>
        </p:txBody>
      </p:sp>
      <p:sp>
        <p:nvSpPr>
          <p:cNvPr id="60" name="Google Shape;60;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2" name="Google Shape;62;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Clr>
                <a:schemeClr val="dk1"/>
              </a:buClr>
              <a:buSzPts val="1100"/>
              <a:buFont typeface="Arial"/>
              <a:buNone/>
            </a:pP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63" name="Google Shape;63;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“Disaster on the Ice”</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December 2024/January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64" name="Google Shape;64;p6"/>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65" name="Google Shape;65;p6"/>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Perce:</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6" name="Google Shape;66;p6"/>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John:</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Why were you so sure Shackleton would come back to </a:t>
            </a:r>
            <a:br>
              <a:rPr lang="en" sz="1550">
                <a:solidFill>
                  <a:srgbClr val="FFFFFF"/>
                </a:solidFill>
                <a:latin typeface="Montserrat Medium"/>
                <a:ea typeface="Montserrat Medium"/>
                <a:cs typeface="Montserrat Medium"/>
                <a:sym typeface="Montserrat Medium"/>
              </a:rPr>
            </a:br>
            <a:r>
              <a:rPr lang="en" sz="1550">
                <a:solidFill>
                  <a:srgbClr val="FFFFFF"/>
                </a:solidFill>
                <a:latin typeface="Montserrat Medium"/>
                <a:ea typeface="Montserrat Medium"/>
                <a:cs typeface="Montserrat Medium"/>
                <a:sym typeface="Montserrat Medium"/>
              </a:rPr>
              <a:t>Elephant Island and rescue you?</a:t>
            </a:r>
            <a:endParaRPr sz="1550">
              <a:solidFill>
                <a:srgbClr val="FFFFFF"/>
              </a:solidFill>
              <a:latin typeface="Montserrat Medium"/>
              <a:ea typeface="Montserrat Medium"/>
              <a:cs typeface="Montserrat Medium"/>
              <a:sym typeface="Montserrat Medium"/>
            </a:endParaRPr>
          </a:p>
        </p:txBody>
      </p:sp>
      <p:pic>
        <p:nvPicPr>
          <p:cNvPr id="67" name="Google Shape;67;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8" name="Google Shape;68;p6"/>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69"/>
        <p:cNvGrpSpPr/>
        <p:nvPr/>
      </p:nvGrpSpPr>
      <p:grpSpPr>
        <a:xfrm>
          <a:off x="0" y="0"/>
          <a:ext cx="0" cy="0"/>
          <a:chOff x="0" y="0"/>
          <a:chExt cx="0" cy="0"/>
        </a:xfrm>
      </p:grpSpPr>
      <p:sp>
        <p:nvSpPr>
          <p:cNvPr id="70" name="Google Shape;70;p7"/>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a:t>
            </a:r>
            <a:endParaRPr sz="1200">
              <a:solidFill>
                <a:srgbClr val="595959"/>
              </a:solidFill>
            </a:endParaRPr>
          </a:p>
        </p:txBody>
      </p:sp>
      <p:sp>
        <p:nvSpPr>
          <p:cNvPr id="71" name="Google Shape;71;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3" name="Google Shape;73;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74" name="Google Shape;74;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“Disaster on the Ice”</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December 2024/January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75" name="Google Shape;75;p7"/>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76" name="Google Shape;76;p7"/>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Perce:</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7" name="Google Shape;77;p7"/>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John:</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You said that even after losing your toes, you were still </a:t>
            </a:r>
            <a:br>
              <a:rPr lang="en" sz="1550">
                <a:solidFill>
                  <a:srgbClr val="FFFFFF"/>
                </a:solidFill>
                <a:latin typeface="Montserrat Medium"/>
                <a:ea typeface="Montserrat Medium"/>
                <a:cs typeface="Montserrat Medium"/>
                <a:sym typeface="Montserrat Medium"/>
              </a:rPr>
            </a:br>
            <a:r>
              <a:rPr lang="en" sz="1550">
                <a:solidFill>
                  <a:srgbClr val="FFFFFF"/>
                </a:solidFill>
                <a:latin typeface="Montserrat Medium"/>
                <a:ea typeface="Montserrat Medium"/>
                <a:cs typeface="Montserrat Medium"/>
                <a:sym typeface="Montserrat Medium"/>
              </a:rPr>
              <a:t>glad you had stowed away. Why?</a:t>
            </a:r>
            <a:endParaRPr sz="1550">
              <a:solidFill>
                <a:srgbClr val="FFFFFF"/>
              </a:solidFill>
              <a:latin typeface="Montserrat Medium"/>
              <a:ea typeface="Montserrat Medium"/>
              <a:cs typeface="Montserrat Medium"/>
              <a:sym typeface="Montserrat Medium"/>
            </a:endParaRPr>
          </a:p>
        </p:txBody>
      </p:sp>
      <p:pic>
        <p:nvPicPr>
          <p:cNvPr id="78" name="Google Shape;78;p7"/>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9" name="Google Shape;79;p7"/>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4-25/120124/disaster-on-the-ic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9">
            <a:hlinkClick r:id="rId4"/>
          </p:cNvPr>
          <p:cNvSpPr txBox="1"/>
          <p:nvPr/>
        </p:nvSpPr>
        <p:spPr>
          <a:xfrm>
            <a:off x="2441525" y="1964775"/>
            <a:ext cx="18588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9"/>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1237800" y="2968526"/>
            <a:ext cx="7582800" cy="3513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body" idx="1"/>
          </p:nvPr>
        </p:nvSpPr>
        <p:spPr>
          <a:xfrm>
            <a:off x="1237800" y="3000426"/>
            <a:ext cx="7582800" cy="3481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2"/>
          <p:cNvSpPr txBox="1">
            <a:spLocks noGrp="1"/>
          </p:cNvSpPr>
          <p:nvPr>
            <p:ph type="body" idx="1"/>
          </p:nvPr>
        </p:nvSpPr>
        <p:spPr>
          <a:xfrm>
            <a:off x="1237800" y="2968526"/>
            <a:ext cx="7582800" cy="3513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3"/>
          <p:cNvSpPr txBox="1">
            <a:spLocks noGrp="1"/>
          </p:cNvSpPr>
          <p:nvPr>
            <p:ph type="body" idx="1"/>
          </p:nvPr>
        </p:nvSpPr>
        <p:spPr>
          <a:xfrm>
            <a:off x="1237800" y="2968526"/>
            <a:ext cx="7582800" cy="3513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Montserrat ExtraBold</vt:lpstr>
      <vt:lpstr>Montserrat</vt:lpstr>
      <vt:lpstr>Caveat</vt:lpstr>
      <vt:lpstr>Montserrat Medium</vt:lpstr>
      <vt:lpstr>Oswald Light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2024-11-04T20:33:46Z</dcterms:modified>
</cp:coreProperties>
</file>