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1" r:id="rId1"/>
  </p:sldMasterIdLst>
  <p:notesMasterIdLst>
    <p:notesMasterId r:id="rId4"/>
  </p:notesMasterIdLst>
  <p:sldIdLst>
    <p:sldId id="257" r:id="rId2"/>
    <p:sldId id="258" r:id="rId3"/>
  </p:sldIdLst>
  <p:sldSz cx="10058400" cy="7772400"/>
  <p:notesSz cx="6858000" cy="9144000"/>
  <p:embeddedFontLst>
    <p:embeddedFont>
      <p:font typeface="Caveat" pitchFamily="2" charset="77"/>
      <p:regular r:id="rId5"/>
      <p:bold r:id="rId6"/>
    </p:embeddedFont>
    <p:embeddedFont>
      <p:font typeface="Montserrat" pitchFamily="2" charset="77"/>
      <p:regular r:id="rId7"/>
      <p:bold r:id="rId8"/>
      <p:italic r:id="rId9"/>
      <p:boldItalic r:id="rId10"/>
    </p:embeddedFont>
    <p:embeddedFont>
      <p:font typeface="Montserrat ExtraBold" panose="020F0502020204030204" pitchFamily="34" charset="0"/>
      <p:bold r:id="rId11"/>
      <p:italic r:id="rId12"/>
      <p:boldItalic r:id="rId13"/>
    </p:embeddedFont>
    <p:embeddedFont>
      <p:font typeface="Montserrat Medium" panose="020F0502020204030204" pitchFamily="34" charset="0"/>
      <p:regular r:id="rId14"/>
      <p:bold r:id="rId15"/>
      <p:italic r:id="rId16"/>
      <p:boldItalic r:id="rId17"/>
    </p:embeddedFont>
    <p:embeddedFont>
      <p:font typeface="Oswald Light" panose="020F0302020204030204" pitchFamily="34"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06" d="100"/>
          <a:sy n="106" d="100"/>
        </p:scale>
        <p:origin x="2040" y="176"/>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23" Type="http://schemas.openxmlformats.org/officeDocument/2006/relationships/tableStyles" Target="tableStyles.xml"/><Relationship Id="rId10" Type="http://schemas.openxmlformats.org/officeDocument/2006/relationships/font" Target="fonts/font6.fntdata"/><Relationship Id="rId19" Type="http://schemas.openxmlformats.org/officeDocument/2006/relationships/font" Target="fonts/font15.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f33c0ca9f2_0_3: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f33c0ca9f2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62a5e6cd9_1_50: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62a5e6cd9_1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1">
  <p:cSld name="TITLE_1">
    <p:bg>
      <p:bgPr>
        <a:solidFill>
          <a:srgbClr val="FF0000"/>
        </a:solid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1 of 2</a:t>
            </a:r>
            <a:endParaRPr/>
          </a:p>
        </p:txBody>
      </p:sp>
      <p:sp>
        <p:nvSpPr>
          <p:cNvPr id="15" name="Google Shape;15;p3"/>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3"/>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17" name="Google Shape;17;p3"/>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latin typeface="Oswald Light"/>
              <a:ea typeface="Oswald Light"/>
              <a:cs typeface="Oswald Light"/>
              <a:sym typeface="Oswald Light"/>
            </a:endParaRPr>
          </a:p>
        </p:txBody>
      </p:sp>
      <p:sp>
        <p:nvSpPr>
          <p:cNvPr id="18" name="Google Shape;18;p3"/>
          <p:cNvSpPr txBox="1"/>
          <p:nvPr/>
        </p:nvSpPr>
        <p:spPr>
          <a:xfrm>
            <a:off x="5373875" y="660975"/>
            <a:ext cx="40869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“Through Nash’s Eyes”</a:t>
            </a:r>
            <a:endParaRPr sz="1200">
              <a:solidFill>
                <a:schemeClr val="dk1"/>
              </a:solidFill>
              <a:latin typeface="Montserrat"/>
              <a:ea typeface="Montserrat"/>
              <a:cs typeface="Montserrat"/>
              <a:sym typeface="Montserrat"/>
            </a:endParaRPr>
          </a:p>
          <a:p>
            <a:pPr marL="1371600" lvl="0" indent="45720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November 2024</a:t>
            </a:r>
            <a:endParaRPr sz="1200">
              <a:latin typeface="Montserrat"/>
              <a:ea typeface="Montserrat"/>
              <a:cs typeface="Montserrat"/>
              <a:sym typeface="Montserrat"/>
            </a:endParaRPr>
          </a:p>
        </p:txBody>
      </p:sp>
      <p:sp>
        <p:nvSpPr>
          <p:cNvPr id="19" name="Google Shape;19;p3"/>
          <p:cNvSpPr txBox="1"/>
          <p:nvPr/>
        </p:nvSpPr>
        <p:spPr>
          <a:xfrm>
            <a:off x="2446675" y="712650"/>
            <a:ext cx="4310700" cy="40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ontserrat"/>
                <a:ea typeface="Montserrat"/>
                <a:cs typeface="Montserrat"/>
                <a:sym typeface="Montserrat"/>
              </a:rPr>
              <a:t>Name:</a:t>
            </a:r>
            <a:endParaRPr>
              <a:latin typeface="Montserrat"/>
              <a:ea typeface="Montserrat"/>
              <a:cs typeface="Montserrat"/>
              <a:sym typeface="Montserrat"/>
            </a:endParaRPr>
          </a:p>
        </p:txBody>
      </p:sp>
      <p:sp>
        <p:nvSpPr>
          <p:cNvPr id="20" name="Google Shape;20;p3"/>
          <p:cNvSpPr txBox="1"/>
          <p:nvPr/>
        </p:nvSpPr>
        <p:spPr>
          <a:xfrm>
            <a:off x="1070300" y="1283763"/>
            <a:ext cx="5712600" cy="5145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rgbClr val="000000"/>
              </a:buClr>
              <a:buSzPts val="1100"/>
              <a:buFont typeface="Arial"/>
              <a:buNone/>
            </a:pPr>
            <a:r>
              <a:rPr lang="en" sz="3800">
                <a:solidFill>
                  <a:srgbClr val="1155CC"/>
                </a:solidFill>
                <a:latin typeface="Montserrat ExtraBold"/>
                <a:ea typeface="Montserrat ExtraBold"/>
                <a:cs typeface="Montserrat ExtraBold"/>
                <a:sym typeface="Montserrat ExtraBold"/>
              </a:rPr>
              <a:t>Cause and Effect</a:t>
            </a:r>
            <a:endParaRPr sz="3800" i="1">
              <a:solidFill>
                <a:srgbClr val="1155CC"/>
              </a:solidFill>
              <a:latin typeface="Montserrat ExtraBold"/>
              <a:ea typeface="Montserrat ExtraBold"/>
              <a:cs typeface="Montserrat ExtraBold"/>
              <a:sym typeface="Montserrat ExtraBold"/>
            </a:endParaRPr>
          </a:p>
        </p:txBody>
      </p:sp>
      <p:sp>
        <p:nvSpPr>
          <p:cNvPr id="21" name="Google Shape;21;p3"/>
          <p:cNvSpPr txBox="1"/>
          <p:nvPr/>
        </p:nvSpPr>
        <p:spPr>
          <a:xfrm>
            <a:off x="1079150" y="2017850"/>
            <a:ext cx="4409100" cy="5949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None/>
            </a:pPr>
            <a:r>
              <a:rPr lang="en" sz="1350">
                <a:latin typeface="Montserrat Medium"/>
                <a:ea typeface="Montserrat Medium"/>
                <a:cs typeface="Montserrat Medium"/>
                <a:sym typeface="Montserrat Medium"/>
              </a:rPr>
              <a:t>You’ve just read </a:t>
            </a:r>
            <a:r>
              <a:rPr lang="en" sz="1350">
                <a:solidFill>
                  <a:schemeClr val="dk1"/>
                </a:solidFill>
                <a:latin typeface="Montserrat Medium"/>
                <a:ea typeface="Montserrat Medium"/>
                <a:cs typeface="Montserrat Medium"/>
                <a:sym typeface="Montserrat Medium"/>
              </a:rPr>
              <a:t>“</a:t>
            </a:r>
            <a:r>
              <a:rPr lang="en" sz="1350" b="1">
                <a:solidFill>
                  <a:srgbClr val="0000FF"/>
                </a:solidFill>
                <a:latin typeface="Montserrat"/>
                <a:ea typeface="Montserrat"/>
                <a:cs typeface="Montserrat"/>
                <a:sym typeface="Montserrat"/>
              </a:rPr>
              <a:t>Through Nash’s Eyes</a:t>
            </a:r>
            <a:r>
              <a:rPr lang="en" sz="1350">
                <a:solidFill>
                  <a:schemeClr val="dk1"/>
                </a:solidFill>
                <a:latin typeface="Montserrat Medium"/>
                <a:ea typeface="Montserrat Medium"/>
                <a:cs typeface="Montserrat Medium"/>
                <a:sym typeface="Montserrat Medium"/>
              </a:rPr>
              <a:t>.” </a:t>
            </a:r>
            <a:r>
              <a:rPr lang="en" sz="1350">
                <a:latin typeface="Montserrat Medium"/>
                <a:ea typeface="Montserrat Medium"/>
                <a:cs typeface="Montserrat Medium"/>
                <a:sym typeface="Montserrat Medium"/>
              </a:rPr>
              <a:t>Now it’s time to do this activity.</a:t>
            </a:r>
            <a:endParaRPr sz="1350">
              <a:latin typeface="Montserrat Medium"/>
              <a:ea typeface="Montserrat Medium"/>
              <a:cs typeface="Montserrat Medium"/>
              <a:sym typeface="Montserrat Medium"/>
            </a:endParaRPr>
          </a:p>
        </p:txBody>
      </p:sp>
      <p:sp>
        <p:nvSpPr>
          <p:cNvPr id="22" name="Google Shape;22;p3"/>
          <p:cNvSpPr txBox="1"/>
          <p:nvPr/>
        </p:nvSpPr>
        <p:spPr>
          <a:xfrm>
            <a:off x="4060500" y="2989725"/>
            <a:ext cx="2137200" cy="460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3000" b="1">
                <a:latin typeface="Caveat"/>
                <a:ea typeface="Caveat"/>
                <a:cs typeface="Caveat"/>
                <a:sym typeface="Caveat"/>
              </a:rPr>
              <a:t>What to Do</a:t>
            </a:r>
            <a:endParaRPr sz="3000" b="1">
              <a:latin typeface="Caveat"/>
              <a:ea typeface="Caveat"/>
              <a:cs typeface="Caveat"/>
              <a:sym typeface="Caveat"/>
            </a:endParaRPr>
          </a:p>
        </p:txBody>
      </p:sp>
      <p:sp>
        <p:nvSpPr>
          <p:cNvPr id="23" name="Google Shape;23;p3"/>
          <p:cNvSpPr/>
          <p:nvPr/>
        </p:nvSpPr>
        <p:spPr>
          <a:xfrm>
            <a:off x="759600" y="3473800"/>
            <a:ext cx="2876700" cy="2876700"/>
          </a:xfrm>
          <a:prstGeom prst="ellipse">
            <a:avLst/>
          </a:prstGeom>
          <a:solidFill>
            <a:srgbClr val="1155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1155CC"/>
              </a:solidFill>
            </a:endParaRPr>
          </a:p>
        </p:txBody>
      </p:sp>
      <p:sp>
        <p:nvSpPr>
          <p:cNvPr id="24" name="Google Shape;24;p3"/>
          <p:cNvSpPr txBox="1"/>
          <p:nvPr/>
        </p:nvSpPr>
        <p:spPr>
          <a:xfrm>
            <a:off x="1070300" y="2989725"/>
            <a:ext cx="2137200" cy="460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latin typeface="Caveat"/>
                <a:ea typeface="Caveat"/>
                <a:cs typeface="Caveat"/>
                <a:sym typeface="Caveat"/>
              </a:rPr>
              <a:t>What to Know</a:t>
            </a:r>
            <a:endParaRPr sz="3000" b="1">
              <a:latin typeface="Caveat"/>
              <a:ea typeface="Caveat"/>
              <a:cs typeface="Caveat"/>
              <a:sym typeface="Caveat"/>
            </a:endParaRPr>
          </a:p>
        </p:txBody>
      </p:sp>
      <p:pic>
        <p:nvPicPr>
          <p:cNvPr id="25" name="Google Shape;25;p3"/>
          <p:cNvPicPr preferRelativeResize="0"/>
          <p:nvPr/>
        </p:nvPicPr>
        <p:blipFill>
          <a:blip r:embed="rId3">
            <a:alphaModFix/>
          </a:blip>
          <a:stretch>
            <a:fillRect/>
          </a:stretch>
        </p:blipFill>
        <p:spPr>
          <a:xfrm rot="4109499">
            <a:off x="2935310" y="3322951"/>
            <a:ext cx="1082656" cy="641698"/>
          </a:xfrm>
          <a:prstGeom prst="rect">
            <a:avLst/>
          </a:prstGeom>
          <a:noFill/>
          <a:ln>
            <a:noFill/>
          </a:ln>
        </p:spPr>
      </p:pic>
      <p:sp>
        <p:nvSpPr>
          <p:cNvPr id="26" name="Google Shape;26;p3"/>
          <p:cNvSpPr txBox="1">
            <a:spLocks noGrp="1"/>
          </p:cNvSpPr>
          <p:nvPr>
            <p:ph type="body" idx="1"/>
          </p:nvPr>
        </p:nvSpPr>
        <p:spPr>
          <a:xfrm>
            <a:off x="3207500" y="712650"/>
            <a:ext cx="2747100" cy="403200"/>
          </a:xfrm>
          <a:prstGeom prst="rect">
            <a:avLst/>
          </a:prstGeom>
          <a:solidFill>
            <a:srgbClr val="FFF2CC"/>
          </a:solidFill>
        </p:spPr>
        <p:txBody>
          <a:bodyPr spcFirstLastPara="1" wrap="square" lIns="113100" tIns="113100" rIns="113100" bIns="113100" anchor="t" anchorCtr="0">
            <a:noAutofit/>
          </a:bodyPr>
          <a:lstStyle>
            <a:lvl1pPr marL="457200" lvl="0" indent="-317500" rtl="0">
              <a:lnSpc>
                <a:spcPct val="115000"/>
              </a:lnSpc>
              <a:spcBef>
                <a:spcPts val="0"/>
              </a:spcBef>
              <a:spcAft>
                <a:spcPts val="0"/>
              </a:spcAft>
              <a:buClr>
                <a:schemeClr val="dk2"/>
              </a:buClr>
              <a:buSzPts val="1400"/>
              <a:buChar char="●"/>
              <a:defRPr>
                <a:solidFill>
                  <a:schemeClr val="dk2"/>
                </a:solidFill>
              </a:defRPr>
            </a:lvl1pPr>
            <a:lvl2pPr marL="914400" lvl="1" indent="-317500" rtl="0">
              <a:lnSpc>
                <a:spcPct val="115000"/>
              </a:lnSpc>
              <a:spcBef>
                <a:spcPts val="2000"/>
              </a:spcBef>
              <a:spcAft>
                <a:spcPts val="0"/>
              </a:spcAft>
              <a:buClr>
                <a:schemeClr val="dk2"/>
              </a:buClr>
              <a:buSzPts val="1400"/>
              <a:buChar char="○"/>
              <a:defRPr>
                <a:solidFill>
                  <a:schemeClr val="dk2"/>
                </a:solidFill>
              </a:defRPr>
            </a:lvl2pPr>
            <a:lvl3pPr marL="1371600" lvl="2" indent="-317500" rtl="0">
              <a:lnSpc>
                <a:spcPct val="115000"/>
              </a:lnSpc>
              <a:spcBef>
                <a:spcPts val="2000"/>
              </a:spcBef>
              <a:spcAft>
                <a:spcPts val="0"/>
              </a:spcAft>
              <a:buClr>
                <a:schemeClr val="dk2"/>
              </a:buClr>
              <a:buSzPts val="1400"/>
              <a:buChar char="■"/>
              <a:defRPr>
                <a:solidFill>
                  <a:schemeClr val="dk2"/>
                </a:solidFill>
              </a:defRPr>
            </a:lvl3pPr>
            <a:lvl4pPr marL="1828800" lvl="3" indent="-317500" rtl="0">
              <a:lnSpc>
                <a:spcPct val="115000"/>
              </a:lnSpc>
              <a:spcBef>
                <a:spcPts val="2000"/>
              </a:spcBef>
              <a:spcAft>
                <a:spcPts val="0"/>
              </a:spcAft>
              <a:buClr>
                <a:schemeClr val="dk2"/>
              </a:buClr>
              <a:buSzPts val="1400"/>
              <a:buChar char="●"/>
              <a:defRPr>
                <a:solidFill>
                  <a:schemeClr val="dk2"/>
                </a:solidFill>
              </a:defRPr>
            </a:lvl4pPr>
            <a:lvl5pPr marL="2286000" lvl="4" indent="-317500" rtl="0">
              <a:lnSpc>
                <a:spcPct val="115000"/>
              </a:lnSpc>
              <a:spcBef>
                <a:spcPts val="2000"/>
              </a:spcBef>
              <a:spcAft>
                <a:spcPts val="0"/>
              </a:spcAft>
              <a:buClr>
                <a:schemeClr val="dk2"/>
              </a:buClr>
              <a:buSzPts val="1400"/>
              <a:buChar char="○"/>
              <a:defRPr>
                <a:solidFill>
                  <a:schemeClr val="dk2"/>
                </a:solidFill>
              </a:defRPr>
            </a:lvl5pPr>
            <a:lvl6pPr marL="2743200" lvl="5" indent="-317500" rtl="0">
              <a:lnSpc>
                <a:spcPct val="115000"/>
              </a:lnSpc>
              <a:spcBef>
                <a:spcPts val="2000"/>
              </a:spcBef>
              <a:spcAft>
                <a:spcPts val="0"/>
              </a:spcAft>
              <a:buClr>
                <a:schemeClr val="dk2"/>
              </a:buClr>
              <a:buSzPts val="1400"/>
              <a:buChar char="■"/>
              <a:defRPr>
                <a:solidFill>
                  <a:schemeClr val="dk2"/>
                </a:solidFill>
              </a:defRPr>
            </a:lvl6pPr>
            <a:lvl7pPr marL="3200400" lvl="6" indent="-317500" rtl="0">
              <a:lnSpc>
                <a:spcPct val="115000"/>
              </a:lnSpc>
              <a:spcBef>
                <a:spcPts val="2000"/>
              </a:spcBef>
              <a:spcAft>
                <a:spcPts val="0"/>
              </a:spcAft>
              <a:buClr>
                <a:schemeClr val="dk2"/>
              </a:buClr>
              <a:buSzPts val="1400"/>
              <a:buChar char="●"/>
              <a:defRPr>
                <a:solidFill>
                  <a:schemeClr val="dk2"/>
                </a:solidFill>
              </a:defRPr>
            </a:lvl7pPr>
            <a:lvl8pPr marL="3657600" lvl="7" indent="-317500" rtl="0">
              <a:lnSpc>
                <a:spcPct val="115000"/>
              </a:lnSpc>
              <a:spcBef>
                <a:spcPts val="2000"/>
              </a:spcBef>
              <a:spcAft>
                <a:spcPts val="0"/>
              </a:spcAft>
              <a:buClr>
                <a:schemeClr val="dk2"/>
              </a:buClr>
              <a:buSzPts val="1400"/>
              <a:buChar char="○"/>
              <a:defRPr>
                <a:solidFill>
                  <a:schemeClr val="dk2"/>
                </a:solidFill>
              </a:defRPr>
            </a:lvl8pPr>
            <a:lvl9pPr marL="4114800" lvl="8" indent="-317500" rtl="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27" name="Google Shape;27;p3"/>
          <p:cNvSpPr txBox="1"/>
          <p:nvPr/>
        </p:nvSpPr>
        <p:spPr>
          <a:xfrm>
            <a:off x="4125000" y="3558700"/>
            <a:ext cx="5194800" cy="1731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latin typeface="Montserrat Medium"/>
                <a:ea typeface="Montserrat Medium"/>
                <a:cs typeface="Montserrat Medium"/>
                <a:sym typeface="Montserrat Medium"/>
              </a:rPr>
              <a:t>In the chart on the next slide, fill in the missing effects. This will help you understand how one cause can have many effects. </a:t>
            </a:r>
            <a:endParaRPr>
              <a:latin typeface="Montserrat Medium"/>
              <a:ea typeface="Montserrat Medium"/>
              <a:cs typeface="Montserrat Medium"/>
              <a:sym typeface="Montserrat Medium"/>
            </a:endParaRPr>
          </a:p>
        </p:txBody>
      </p:sp>
      <p:sp>
        <p:nvSpPr>
          <p:cNvPr id="28" name="Google Shape;28;p3"/>
          <p:cNvSpPr txBox="1"/>
          <p:nvPr/>
        </p:nvSpPr>
        <p:spPr>
          <a:xfrm>
            <a:off x="4125000" y="4756588"/>
            <a:ext cx="4844700" cy="984000"/>
          </a:xfrm>
          <a:prstGeom prst="rect">
            <a:avLst/>
          </a:prstGeom>
          <a:solidFill>
            <a:srgbClr val="FFFF00"/>
          </a:solidFill>
          <a:ln>
            <a:noFill/>
          </a:ln>
        </p:spPr>
        <p:txBody>
          <a:bodyPr spcFirstLastPara="1" wrap="square" lIns="91425" tIns="91425" rIns="91425" bIns="91425" anchor="t" anchorCtr="0">
            <a:noAutofit/>
          </a:bodyPr>
          <a:lstStyle/>
          <a:p>
            <a:pPr marL="914400" lvl="0" indent="0" algn="l" rtl="0">
              <a:lnSpc>
                <a:spcPct val="115000"/>
              </a:lnSpc>
              <a:spcBef>
                <a:spcPts val="0"/>
              </a:spcBef>
              <a:spcAft>
                <a:spcPts val="0"/>
              </a:spcAft>
              <a:buNone/>
            </a:pPr>
            <a:r>
              <a:rPr lang="en" sz="1800">
                <a:solidFill>
                  <a:srgbClr val="0000FF"/>
                </a:solidFill>
                <a:latin typeface="Montserrat ExtraBold"/>
                <a:ea typeface="Montserrat ExtraBold"/>
                <a:cs typeface="Montserrat ExtraBold"/>
                <a:sym typeface="Montserrat ExtraBold"/>
              </a:rPr>
              <a:t>TIP:</a:t>
            </a:r>
            <a:r>
              <a:rPr lang="en">
                <a:solidFill>
                  <a:srgbClr val="000000"/>
                </a:solidFill>
                <a:latin typeface="Montserrat Medium"/>
                <a:ea typeface="Montserrat Medium"/>
                <a:cs typeface="Montserrat Medium"/>
                <a:sym typeface="Montserrat Medium"/>
              </a:rPr>
              <a:t> We’ve included hints </a:t>
            </a:r>
            <a:r>
              <a:rPr lang="en">
                <a:latin typeface="Montserrat Medium"/>
                <a:ea typeface="Montserrat Medium"/>
                <a:cs typeface="Montserrat Medium"/>
                <a:sym typeface="Montserrat Medium"/>
              </a:rPr>
              <a:t>below each effect</a:t>
            </a:r>
            <a:r>
              <a:rPr lang="en">
                <a:solidFill>
                  <a:srgbClr val="000000"/>
                </a:solidFill>
                <a:latin typeface="Montserrat Medium"/>
                <a:ea typeface="Montserrat Medium"/>
                <a:cs typeface="Montserrat Medium"/>
                <a:sym typeface="Montserrat Medium"/>
              </a:rPr>
              <a:t>! Think about them before you enter your answer.</a:t>
            </a:r>
            <a:endParaRPr>
              <a:solidFill>
                <a:srgbClr val="000000"/>
              </a:solidFill>
              <a:latin typeface="Montserrat Medium"/>
              <a:ea typeface="Montserrat Medium"/>
              <a:cs typeface="Montserrat Medium"/>
              <a:sym typeface="Montserrat Medium"/>
            </a:endParaRPr>
          </a:p>
        </p:txBody>
      </p:sp>
      <p:sp>
        <p:nvSpPr>
          <p:cNvPr id="29" name="Google Shape;29;p3"/>
          <p:cNvSpPr/>
          <p:nvPr/>
        </p:nvSpPr>
        <p:spPr>
          <a:xfrm>
            <a:off x="4167175" y="4756588"/>
            <a:ext cx="869700" cy="869700"/>
          </a:xfrm>
          <a:prstGeom prst="star5">
            <a:avLst>
              <a:gd name="adj" fmla="val 19098"/>
              <a:gd name="hf" fmla="val 105146"/>
              <a:gd name="vf" fmla="val 110557"/>
            </a:avLst>
          </a:prstGeom>
          <a:solidFill>
            <a:srgbClr val="EEEEEE"/>
          </a:solidFill>
          <a:ln>
            <a:noFill/>
          </a:ln>
          <a:effectLst>
            <a:outerShdw blurRad="85725"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0" name="Google Shape;30;p3"/>
          <p:cNvPicPr preferRelativeResize="0"/>
          <p:nvPr/>
        </p:nvPicPr>
        <p:blipFill>
          <a:blip r:embed="rId4">
            <a:alphaModFix/>
          </a:blip>
          <a:stretch>
            <a:fillRect/>
          </a:stretch>
        </p:blipFill>
        <p:spPr>
          <a:xfrm>
            <a:off x="759600" y="654975"/>
            <a:ext cx="1354631" cy="460800"/>
          </a:xfrm>
          <a:prstGeom prst="rect">
            <a:avLst/>
          </a:prstGeom>
          <a:noFill/>
          <a:ln>
            <a:noFill/>
          </a:ln>
        </p:spPr>
      </p:pic>
      <p:sp>
        <p:nvSpPr>
          <p:cNvPr id="31" name="Google Shape;31;p3"/>
          <p:cNvSpPr txBox="1"/>
          <p:nvPr/>
        </p:nvSpPr>
        <p:spPr>
          <a:xfrm>
            <a:off x="863225" y="3636275"/>
            <a:ext cx="2646000" cy="25281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1500">
                <a:solidFill>
                  <a:srgbClr val="FFFFFF"/>
                </a:solidFill>
                <a:latin typeface="Montserrat Medium"/>
                <a:ea typeface="Montserrat Medium"/>
                <a:cs typeface="Montserrat Medium"/>
                <a:sym typeface="Montserrat Medium"/>
              </a:rPr>
              <a:t>A </a:t>
            </a:r>
            <a:r>
              <a:rPr lang="en" sz="1500">
                <a:solidFill>
                  <a:srgbClr val="FFFF00"/>
                </a:solidFill>
                <a:latin typeface="Montserrat Medium"/>
                <a:ea typeface="Montserrat Medium"/>
                <a:cs typeface="Montserrat Medium"/>
                <a:sym typeface="Montserrat Medium"/>
              </a:rPr>
              <a:t>cause</a:t>
            </a:r>
            <a:r>
              <a:rPr lang="en" sz="1500">
                <a:solidFill>
                  <a:srgbClr val="FFFFFF"/>
                </a:solidFill>
                <a:latin typeface="Montserrat Medium"/>
                <a:ea typeface="Montserrat Medium"/>
                <a:cs typeface="Montserrat Medium"/>
                <a:sym typeface="Montserrat Medium"/>
              </a:rPr>
              <a:t>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is what makes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something happen.</a:t>
            </a:r>
            <a:endParaRPr sz="1500">
              <a:solidFill>
                <a:srgbClr val="FFFFFF"/>
              </a:solidFill>
              <a:latin typeface="Montserrat Medium"/>
              <a:ea typeface="Montserrat Medium"/>
              <a:cs typeface="Montserrat Medium"/>
              <a:sym typeface="Montserrat Medium"/>
            </a:endParaRPr>
          </a:p>
          <a:p>
            <a:pPr marL="0" lvl="0" indent="0" algn="ctr" rtl="0">
              <a:spcBef>
                <a:spcPts val="1000"/>
              </a:spcBef>
              <a:spcAft>
                <a:spcPts val="0"/>
              </a:spcAft>
              <a:buNone/>
            </a:pPr>
            <a:r>
              <a:rPr lang="en" sz="1500">
                <a:solidFill>
                  <a:srgbClr val="FFFFFF"/>
                </a:solidFill>
                <a:latin typeface="Montserrat Medium"/>
                <a:ea typeface="Montserrat Medium"/>
                <a:cs typeface="Montserrat Medium"/>
                <a:sym typeface="Montserrat Medium"/>
              </a:rPr>
              <a:t>An </a:t>
            </a:r>
            <a:r>
              <a:rPr lang="en" sz="1500">
                <a:solidFill>
                  <a:srgbClr val="FFFF00"/>
                </a:solidFill>
                <a:latin typeface="Montserrat Medium"/>
                <a:ea typeface="Montserrat Medium"/>
                <a:cs typeface="Montserrat Medium"/>
                <a:sym typeface="Montserrat Medium"/>
              </a:rPr>
              <a:t>effect</a:t>
            </a:r>
            <a:r>
              <a:rPr lang="en" sz="1500">
                <a:solidFill>
                  <a:srgbClr val="FFFFFF"/>
                </a:solidFill>
                <a:latin typeface="Montserrat Medium"/>
                <a:ea typeface="Montserrat Medium"/>
                <a:cs typeface="Montserrat Medium"/>
                <a:sym typeface="Montserrat Medium"/>
              </a:rPr>
              <a:t> is what happens as a result.</a:t>
            </a:r>
            <a:endParaRPr sz="1500">
              <a:solidFill>
                <a:srgbClr val="FFFFFF"/>
              </a:solidFill>
              <a:latin typeface="Montserrat Medium"/>
              <a:ea typeface="Montserrat Medium"/>
              <a:cs typeface="Montserrat Medium"/>
              <a:sym typeface="Montserrat Medium"/>
            </a:endParaRPr>
          </a:p>
          <a:p>
            <a:pPr marL="0" lvl="0" indent="0" algn="ctr" rtl="0">
              <a:spcBef>
                <a:spcPts val="1000"/>
              </a:spcBef>
              <a:spcAft>
                <a:spcPts val="1000"/>
              </a:spcAft>
              <a:buNone/>
            </a:pPr>
            <a:r>
              <a:rPr lang="en" sz="1500">
                <a:solidFill>
                  <a:srgbClr val="FFFFFF"/>
                </a:solidFill>
                <a:latin typeface="Montserrat Medium"/>
                <a:ea typeface="Montserrat Medium"/>
                <a:cs typeface="Montserrat Medium"/>
                <a:sym typeface="Montserrat Medium"/>
              </a:rPr>
              <a:t>Understanding </a:t>
            </a:r>
            <a:r>
              <a:rPr lang="en" sz="1500">
                <a:solidFill>
                  <a:srgbClr val="FFFF00"/>
                </a:solidFill>
                <a:latin typeface="Montserrat Medium"/>
                <a:ea typeface="Montserrat Medium"/>
                <a:cs typeface="Montserrat Medium"/>
                <a:sym typeface="Montserrat Medium"/>
              </a:rPr>
              <a:t>cause and effect</a:t>
            </a:r>
            <a:r>
              <a:rPr lang="en" sz="1500">
                <a:solidFill>
                  <a:srgbClr val="FFFFFF"/>
                </a:solidFill>
                <a:latin typeface="Montserrat Medium"/>
                <a:ea typeface="Montserrat Medium"/>
                <a:cs typeface="Montserrat Medium"/>
                <a:sym typeface="Montserrat Medium"/>
              </a:rPr>
              <a:t> is an important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part of understanding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a story.</a:t>
            </a:r>
            <a:endParaRPr sz="1500">
              <a:solidFill>
                <a:srgbClr val="FFFFFF"/>
              </a:solidFill>
              <a:latin typeface="Montserrat Medium"/>
              <a:ea typeface="Montserrat Medium"/>
              <a:cs typeface="Montserrat Medium"/>
              <a:sym typeface="Montserrat Medium"/>
            </a:endParaRPr>
          </a:p>
        </p:txBody>
      </p:sp>
      <p:pic>
        <p:nvPicPr>
          <p:cNvPr id="32" name="Google Shape;32;p3"/>
          <p:cNvPicPr preferRelativeResize="0"/>
          <p:nvPr/>
        </p:nvPicPr>
        <p:blipFill rotWithShape="1">
          <a:blip r:embed="rId5">
            <a:alphaModFix/>
          </a:blip>
          <a:srcRect l="1690" r="1700"/>
          <a:stretch/>
        </p:blipFill>
        <p:spPr>
          <a:xfrm>
            <a:off x="7177400" y="1121775"/>
            <a:ext cx="2283374" cy="1583537"/>
          </a:xfrm>
          <a:prstGeom prst="rect">
            <a:avLst/>
          </a:prstGeom>
          <a:noFill/>
          <a:ln>
            <a:noFill/>
          </a:ln>
          <a:effectLst>
            <a:outerShdw blurRad="57150" dist="19050" dir="5400000" algn="bl" rotWithShape="0">
              <a:srgbClr val="000000">
                <a:alpha val="50000"/>
              </a:srgbClr>
            </a:outerShdw>
          </a:effectLst>
        </p:spPr>
      </p:pic>
    </p:spTree>
  </p:cSld>
  <p:clrMapOvr>
    <a:masterClrMapping/>
  </p:clrMapOvr>
  <p:extLst>
    <p:ext uri="{DCECCB84-F9BA-43D5-87BE-67443E8EF086}">
      <p15:sldGuideLst xmlns:p15="http://schemas.microsoft.com/office/powerpoint/2012/main">
        <p15:guide id="1" pos="288">
          <p15:clr>
            <a:srgbClr val="FA7B17"/>
          </p15:clr>
        </p15:guide>
        <p15:guide id="2" orient="horz" pos="288">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type="tx">
  <p:cSld name="TITLE_AND_BODY">
    <p:bg>
      <p:bgPr>
        <a:solidFill>
          <a:srgbClr val="FF0000"/>
        </a:solidFill>
        <a:effectLst/>
      </p:bgPr>
    </p:bg>
    <p:spTree>
      <p:nvGrpSpPr>
        <p:cNvPr id="1" name="Shape 33"/>
        <p:cNvGrpSpPr/>
        <p:nvPr/>
      </p:nvGrpSpPr>
      <p:grpSpPr>
        <a:xfrm>
          <a:off x="0" y="0"/>
          <a:ext cx="0" cy="0"/>
          <a:chOff x="0" y="0"/>
          <a:chExt cx="0" cy="0"/>
        </a:xfrm>
      </p:grpSpPr>
      <p:sp>
        <p:nvSpPr>
          <p:cNvPr id="34" name="Google Shape;34;p4"/>
          <p:cNvSpPr txBox="1"/>
          <p:nvPr/>
        </p:nvSpPr>
        <p:spPr>
          <a:xfrm>
            <a:off x="8698346" y="7046650"/>
            <a:ext cx="1224900" cy="594900"/>
          </a:xfrm>
          <a:prstGeom prst="rect">
            <a:avLst/>
          </a:prstGeom>
          <a:noFill/>
          <a:ln>
            <a:noFill/>
          </a:ln>
        </p:spPr>
        <p:txBody>
          <a:bodyPr spcFirstLastPara="1" wrap="square" lIns="113100" tIns="113100" rIns="113100" bIns="113100" anchor="ctr" anchorCtr="0">
            <a:noAutofit/>
          </a:bodyPr>
          <a:lstStyle/>
          <a:p>
            <a:pPr marL="0" lvl="0" indent="0" algn="r" rtl="0">
              <a:spcBef>
                <a:spcPts val="0"/>
              </a:spcBef>
              <a:spcAft>
                <a:spcPts val="0"/>
              </a:spcAft>
              <a:buNone/>
            </a:pPr>
            <a:r>
              <a:rPr lang="en" sz="1200">
                <a:solidFill>
                  <a:srgbClr val="595959"/>
                </a:solidFill>
              </a:rPr>
              <a:t>Page 2 of 2</a:t>
            </a:r>
            <a:endParaRPr sz="1200">
              <a:solidFill>
                <a:srgbClr val="595959"/>
              </a:solidFill>
            </a:endParaRPr>
          </a:p>
        </p:txBody>
      </p:sp>
      <p:sp>
        <p:nvSpPr>
          <p:cNvPr id="35" name="Google Shape;35;p4"/>
          <p:cNvSpPr/>
          <p:nvPr/>
        </p:nvSpPr>
        <p:spPr>
          <a:xfrm>
            <a:off x="454950" y="457200"/>
            <a:ext cx="9148500" cy="6581400"/>
          </a:xfrm>
          <a:prstGeom prst="rect">
            <a:avLst/>
          </a:prstGeom>
          <a:solidFill>
            <a:srgbClr val="EEEEEE"/>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6" name="Google Shape;36;p4"/>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37" name="Google Shape;37;p4"/>
          <p:cNvSpPr txBox="1"/>
          <p:nvPr/>
        </p:nvSpPr>
        <p:spPr>
          <a:xfrm>
            <a:off x="4493425" y="660975"/>
            <a:ext cx="49671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“Through Nash’s Eyes”</a:t>
            </a:r>
            <a:endParaRPr sz="1200">
              <a:solidFill>
                <a:schemeClr val="dk1"/>
              </a:solidFill>
              <a:latin typeface="Montserrat"/>
              <a:ea typeface="Montserrat"/>
              <a:cs typeface="Montserrat"/>
              <a:sym typeface="Montserrat"/>
            </a:endParaRPr>
          </a:p>
          <a:p>
            <a:pPr marL="1371600" lvl="0" indent="45720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November 2024</a:t>
            </a:r>
            <a:endParaRPr sz="1200">
              <a:solidFill>
                <a:schemeClr val="dk1"/>
              </a:solidFill>
              <a:latin typeface="Montserrat"/>
              <a:ea typeface="Montserrat"/>
              <a:cs typeface="Montserrat"/>
              <a:sym typeface="Montserrat"/>
            </a:endParaRPr>
          </a:p>
          <a:p>
            <a:pPr marL="0" lvl="0" indent="0" algn="l" rtl="0">
              <a:spcBef>
                <a:spcPts val="0"/>
              </a:spcBef>
              <a:spcAft>
                <a:spcPts val="0"/>
              </a:spcAft>
              <a:buClr>
                <a:srgbClr val="000000"/>
              </a:buClr>
              <a:buSzPts val="1100"/>
              <a:buFont typeface="Arial"/>
              <a:buNone/>
            </a:pPr>
            <a:endParaRPr sz="1200">
              <a:solidFill>
                <a:schemeClr val="dk1"/>
              </a:solidFill>
              <a:latin typeface="Montserrat"/>
              <a:ea typeface="Montserrat"/>
              <a:cs typeface="Montserrat"/>
              <a:sym typeface="Montserrat"/>
            </a:endParaRPr>
          </a:p>
        </p:txBody>
      </p:sp>
      <p:sp>
        <p:nvSpPr>
          <p:cNvPr id="38" name="Google Shape;38;p4"/>
          <p:cNvSpPr txBox="1"/>
          <p:nvPr/>
        </p:nvSpPr>
        <p:spPr>
          <a:xfrm>
            <a:off x="870375" y="1204450"/>
            <a:ext cx="8338200" cy="921600"/>
          </a:xfrm>
          <a:prstGeom prst="rect">
            <a:avLst/>
          </a:prstGeom>
          <a:solidFill>
            <a:srgbClr val="0B539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FFFFFF"/>
                </a:solidFill>
                <a:latin typeface="Montserrat"/>
                <a:ea typeface="Montserrat"/>
                <a:cs typeface="Montserrat"/>
                <a:sym typeface="Montserrat"/>
              </a:rPr>
              <a:t>CAUSE</a:t>
            </a:r>
            <a:endParaRPr sz="1800">
              <a:solidFill>
                <a:srgbClr val="FFFFFF"/>
              </a:solidFill>
              <a:latin typeface="Montserrat"/>
              <a:ea typeface="Montserrat"/>
              <a:cs typeface="Montserrat"/>
              <a:sym typeface="Montserrat"/>
            </a:endParaRPr>
          </a:p>
          <a:p>
            <a:pPr marL="0" lvl="0" indent="0" algn="ctr" rtl="0">
              <a:spcBef>
                <a:spcPts val="0"/>
              </a:spcBef>
              <a:spcAft>
                <a:spcPts val="0"/>
              </a:spcAft>
              <a:buNone/>
            </a:pPr>
            <a:r>
              <a:rPr lang="en" sz="1600">
                <a:solidFill>
                  <a:srgbClr val="FFFFFF"/>
                </a:solidFill>
                <a:latin typeface="Montserrat"/>
                <a:ea typeface="Montserrat"/>
                <a:cs typeface="Montserrat"/>
                <a:sym typeface="Montserrat"/>
              </a:rPr>
              <a:t>Nash has a talent for photography.</a:t>
            </a:r>
            <a:endParaRPr sz="1600"/>
          </a:p>
        </p:txBody>
      </p:sp>
      <p:cxnSp>
        <p:nvCxnSpPr>
          <p:cNvPr id="39" name="Google Shape;39;p4"/>
          <p:cNvCxnSpPr/>
          <p:nvPr/>
        </p:nvCxnSpPr>
        <p:spPr>
          <a:xfrm>
            <a:off x="1847650" y="2126050"/>
            <a:ext cx="1500" cy="142800"/>
          </a:xfrm>
          <a:prstGeom prst="straightConnector1">
            <a:avLst/>
          </a:prstGeom>
          <a:noFill/>
          <a:ln w="28575" cap="flat" cmpd="sng">
            <a:solidFill>
              <a:srgbClr val="000000"/>
            </a:solidFill>
            <a:prstDash val="solid"/>
            <a:round/>
            <a:headEnd type="none" w="med" len="med"/>
            <a:tailEnd type="none" w="med" len="med"/>
          </a:ln>
        </p:spPr>
      </p:cxnSp>
      <p:pic>
        <p:nvPicPr>
          <p:cNvPr id="40" name="Google Shape;40;p4"/>
          <p:cNvPicPr preferRelativeResize="0"/>
          <p:nvPr/>
        </p:nvPicPr>
        <p:blipFill>
          <a:blip r:embed="rId3">
            <a:alphaModFix/>
          </a:blip>
          <a:stretch>
            <a:fillRect/>
          </a:stretch>
        </p:blipFill>
        <p:spPr>
          <a:xfrm>
            <a:off x="759600" y="654975"/>
            <a:ext cx="1354631" cy="460800"/>
          </a:xfrm>
          <a:prstGeom prst="rect">
            <a:avLst/>
          </a:prstGeom>
          <a:noFill/>
          <a:ln>
            <a:noFill/>
          </a:ln>
        </p:spPr>
      </p:pic>
      <p:sp>
        <p:nvSpPr>
          <p:cNvPr id="41" name="Google Shape;41;p4"/>
          <p:cNvSpPr txBox="1"/>
          <p:nvPr/>
        </p:nvSpPr>
        <p:spPr>
          <a:xfrm>
            <a:off x="3019388"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a:t>
            </a:r>
            <a:r>
              <a:rPr lang="en" sz="1700" b="1">
                <a:latin typeface="Montserrat"/>
                <a:ea typeface="Montserrat"/>
                <a:cs typeface="Montserrat"/>
                <a:sym typeface="Montserrat"/>
              </a:rPr>
              <a:t>2</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42" name="Google Shape;42;p4"/>
          <p:cNvSpPr txBox="1"/>
          <p:nvPr/>
        </p:nvSpPr>
        <p:spPr>
          <a:xfrm>
            <a:off x="3019400" y="5922150"/>
            <a:ext cx="1956000" cy="71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rgbClr val="000000"/>
                </a:solidFill>
                <a:latin typeface="Montserrat"/>
                <a:ea typeface="Montserrat"/>
                <a:cs typeface="Montserrat"/>
                <a:sym typeface="Montserrat"/>
              </a:rPr>
              <a:t>Hint:</a:t>
            </a:r>
            <a:r>
              <a:rPr lang="en" sz="1200">
                <a:solidFill>
                  <a:srgbClr val="000000"/>
                </a:solidFill>
                <a:latin typeface="Montserrat Medium"/>
                <a:ea typeface="Montserrat Medium"/>
                <a:cs typeface="Montserrat Medium"/>
                <a:sym typeface="Montserrat Medium"/>
              </a:rPr>
              <a:t> </a:t>
            </a:r>
            <a:r>
              <a:rPr lang="en" sz="1200">
                <a:latin typeface="Montserrat Medium"/>
                <a:ea typeface="Montserrat Medium"/>
                <a:cs typeface="Montserrat Medium"/>
                <a:sym typeface="Montserrat Medium"/>
              </a:rPr>
              <a:t>Who noticed Nash and became his friend?</a:t>
            </a:r>
            <a:endParaRPr sz="1200"/>
          </a:p>
        </p:txBody>
      </p:sp>
      <p:sp>
        <p:nvSpPr>
          <p:cNvPr id="43" name="Google Shape;43;p4"/>
          <p:cNvSpPr txBox="1"/>
          <p:nvPr/>
        </p:nvSpPr>
        <p:spPr>
          <a:xfrm>
            <a:off x="870375"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1</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44" name="Google Shape;44;p4"/>
          <p:cNvSpPr txBox="1"/>
          <p:nvPr/>
        </p:nvSpPr>
        <p:spPr>
          <a:xfrm>
            <a:off x="870400" y="5901500"/>
            <a:ext cx="1956000" cy="71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Montserrat"/>
                <a:ea typeface="Montserrat"/>
                <a:cs typeface="Montserrat"/>
                <a:sym typeface="Montserrat"/>
              </a:rPr>
              <a:t>Hint: </a:t>
            </a:r>
            <a:r>
              <a:rPr lang="en" sz="1200">
                <a:latin typeface="Montserrat Medium"/>
                <a:ea typeface="Montserrat Medium"/>
                <a:cs typeface="Montserrat Medium"/>
                <a:sym typeface="Montserrat Medium"/>
              </a:rPr>
              <a:t>What happened the first time Nash used a camera?</a:t>
            </a:r>
            <a:endParaRPr sz="1200">
              <a:latin typeface="Montserrat Medium"/>
              <a:ea typeface="Montserrat Medium"/>
              <a:cs typeface="Montserrat Medium"/>
              <a:sym typeface="Montserrat Medium"/>
            </a:endParaRPr>
          </a:p>
        </p:txBody>
      </p:sp>
      <p:sp>
        <p:nvSpPr>
          <p:cNvPr id="45" name="Google Shape;45;p4"/>
          <p:cNvSpPr txBox="1"/>
          <p:nvPr/>
        </p:nvSpPr>
        <p:spPr>
          <a:xfrm>
            <a:off x="5168388"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a:t>
            </a:r>
            <a:r>
              <a:rPr lang="en" sz="1700" b="1">
                <a:latin typeface="Montserrat"/>
                <a:ea typeface="Montserrat"/>
                <a:cs typeface="Montserrat"/>
                <a:sym typeface="Montserrat"/>
              </a:rPr>
              <a:t>3</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46" name="Google Shape;46;p4"/>
          <p:cNvSpPr txBox="1"/>
          <p:nvPr/>
        </p:nvSpPr>
        <p:spPr>
          <a:xfrm>
            <a:off x="5168400" y="5922175"/>
            <a:ext cx="1956000" cy="71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rgbClr val="000000"/>
                </a:solidFill>
                <a:latin typeface="Montserrat"/>
                <a:ea typeface="Montserrat"/>
                <a:cs typeface="Montserrat"/>
                <a:sym typeface="Montserrat"/>
              </a:rPr>
              <a:t>Hint:</a:t>
            </a:r>
            <a:r>
              <a:rPr lang="en" sz="1200">
                <a:solidFill>
                  <a:srgbClr val="000000"/>
                </a:solidFill>
                <a:latin typeface="Montserrat Medium"/>
                <a:ea typeface="Montserrat Medium"/>
                <a:cs typeface="Montserrat Medium"/>
                <a:sym typeface="Montserrat Medium"/>
              </a:rPr>
              <a:t> </a:t>
            </a:r>
            <a:r>
              <a:rPr lang="en" sz="1200">
                <a:latin typeface="Montserrat Medium"/>
                <a:ea typeface="Montserrat Medium"/>
                <a:cs typeface="Montserrat Medium"/>
                <a:sym typeface="Montserrat Medium"/>
              </a:rPr>
              <a:t>What events was Nash asked to photograph? Why? </a:t>
            </a:r>
            <a:endParaRPr sz="1200"/>
          </a:p>
        </p:txBody>
      </p:sp>
      <p:cxnSp>
        <p:nvCxnSpPr>
          <p:cNvPr id="47" name="Google Shape;47;p4"/>
          <p:cNvCxnSpPr/>
          <p:nvPr/>
        </p:nvCxnSpPr>
        <p:spPr>
          <a:xfrm>
            <a:off x="3996638" y="2126050"/>
            <a:ext cx="1500" cy="142800"/>
          </a:xfrm>
          <a:prstGeom prst="straightConnector1">
            <a:avLst/>
          </a:prstGeom>
          <a:noFill/>
          <a:ln w="28575" cap="flat" cmpd="sng">
            <a:solidFill>
              <a:srgbClr val="000000"/>
            </a:solidFill>
            <a:prstDash val="solid"/>
            <a:round/>
            <a:headEnd type="none" w="med" len="med"/>
            <a:tailEnd type="none" w="med" len="med"/>
          </a:ln>
        </p:spPr>
      </p:cxnSp>
      <p:cxnSp>
        <p:nvCxnSpPr>
          <p:cNvPr id="48" name="Google Shape;48;p4"/>
          <p:cNvCxnSpPr/>
          <p:nvPr/>
        </p:nvCxnSpPr>
        <p:spPr>
          <a:xfrm>
            <a:off x="8229800" y="2126050"/>
            <a:ext cx="1500" cy="142800"/>
          </a:xfrm>
          <a:prstGeom prst="straightConnector1">
            <a:avLst/>
          </a:prstGeom>
          <a:noFill/>
          <a:ln w="28575" cap="flat" cmpd="sng">
            <a:solidFill>
              <a:srgbClr val="000000"/>
            </a:solidFill>
            <a:prstDash val="solid"/>
            <a:round/>
            <a:headEnd type="none" w="med" len="med"/>
            <a:tailEnd type="none" w="med" len="med"/>
          </a:ln>
        </p:spPr>
      </p:cxnSp>
      <p:sp>
        <p:nvSpPr>
          <p:cNvPr id="49" name="Google Shape;49;p4"/>
          <p:cNvSpPr txBox="1">
            <a:spLocks noGrp="1"/>
          </p:cNvSpPr>
          <p:nvPr>
            <p:ph type="body" idx="1"/>
          </p:nvPr>
        </p:nvSpPr>
        <p:spPr>
          <a:xfrm>
            <a:off x="7275675" y="2802825"/>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a:spcBef>
                <a:spcPts val="0"/>
              </a:spcBef>
              <a:spcAft>
                <a:spcPts val="0"/>
              </a:spcAft>
              <a:buSzPts val="1200"/>
              <a:buChar char="●"/>
              <a:defRPr sz="1200"/>
            </a:lvl1pPr>
            <a:lvl2pPr marL="914400" lvl="1" indent="-304800">
              <a:spcBef>
                <a:spcPts val="2000"/>
              </a:spcBef>
              <a:spcAft>
                <a:spcPts val="0"/>
              </a:spcAft>
              <a:buSzPts val="1200"/>
              <a:buChar char="○"/>
              <a:defRPr sz="1200"/>
            </a:lvl2pPr>
            <a:lvl3pPr marL="1371600" lvl="2" indent="-304800">
              <a:spcBef>
                <a:spcPts val="2000"/>
              </a:spcBef>
              <a:spcAft>
                <a:spcPts val="0"/>
              </a:spcAft>
              <a:buSzPts val="1200"/>
              <a:buChar char="■"/>
              <a:defRPr sz="1200"/>
            </a:lvl3pPr>
            <a:lvl4pPr marL="1828800" lvl="3" indent="-304800">
              <a:spcBef>
                <a:spcPts val="2000"/>
              </a:spcBef>
              <a:spcAft>
                <a:spcPts val="0"/>
              </a:spcAft>
              <a:buSzPts val="1200"/>
              <a:buChar char="●"/>
              <a:defRPr sz="1200"/>
            </a:lvl4pPr>
            <a:lvl5pPr marL="2286000" lvl="4" indent="-304800">
              <a:spcBef>
                <a:spcPts val="2000"/>
              </a:spcBef>
              <a:spcAft>
                <a:spcPts val="0"/>
              </a:spcAft>
              <a:buSzPts val="1200"/>
              <a:buChar char="○"/>
              <a:defRPr sz="1200"/>
            </a:lvl5pPr>
            <a:lvl6pPr marL="2743200" lvl="5" indent="-304800">
              <a:spcBef>
                <a:spcPts val="2000"/>
              </a:spcBef>
              <a:spcAft>
                <a:spcPts val="0"/>
              </a:spcAft>
              <a:buSzPts val="1200"/>
              <a:buChar char="■"/>
              <a:defRPr sz="1200"/>
            </a:lvl6pPr>
            <a:lvl7pPr marL="3200400" lvl="6" indent="-304800">
              <a:spcBef>
                <a:spcPts val="2000"/>
              </a:spcBef>
              <a:spcAft>
                <a:spcPts val="0"/>
              </a:spcAft>
              <a:buSzPts val="1200"/>
              <a:buChar char="●"/>
              <a:defRPr sz="1200"/>
            </a:lvl7pPr>
            <a:lvl8pPr marL="3657600" lvl="7" indent="-304800">
              <a:spcBef>
                <a:spcPts val="2000"/>
              </a:spcBef>
              <a:spcAft>
                <a:spcPts val="0"/>
              </a:spcAft>
              <a:buSzPts val="1200"/>
              <a:buChar char="○"/>
              <a:defRPr sz="1200"/>
            </a:lvl8pPr>
            <a:lvl9pPr marL="4114800" lvl="8" indent="-304800">
              <a:spcBef>
                <a:spcPts val="2000"/>
              </a:spcBef>
              <a:spcAft>
                <a:spcPts val="2000"/>
              </a:spcAft>
              <a:buSzPts val="1200"/>
              <a:buChar char="■"/>
              <a:defRPr sz="1200"/>
            </a:lvl9pPr>
          </a:lstStyle>
          <a:p>
            <a:endParaRPr/>
          </a:p>
        </p:txBody>
      </p:sp>
      <p:sp>
        <p:nvSpPr>
          <p:cNvPr id="50" name="Google Shape;50;p4"/>
          <p:cNvSpPr txBox="1"/>
          <p:nvPr/>
        </p:nvSpPr>
        <p:spPr>
          <a:xfrm>
            <a:off x="7252575" y="2268500"/>
            <a:ext cx="19098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a:t>
            </a:r>
            <a:r>
              <a:rPr lang="en" sz="1700" b="1">
                <a:latin typeface="Montserrat"/>
                <a:ea typeface="Montserrat"/>
                <a:cs typeface="Montserrat"/>
                <a:sym typeface="Montserrat"/>
              </a:rPr>
              <a:t>4</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51" name="Google Shape;51;p4"/>
          <p:cNvSpPr txBox="1"/>
          <p:nvPr/>
        </p:nvSpPr>
        <p:spPr>
          <a:xfrm>
            <a:off x="7252575" y="5693350"/>
            <a:ext cx="1956000" cy="92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rgbClr val="000000"/>
                </a:solidFill>
                <a:latin typeface="Montserrat"/>
                <a:ea typeface="Montserrat"/>
                <a:cs typeface="Montserrat"/>
                <a:sym typeface="Montserrat"/>
              </a:rPr>
              <a:t>Hint:</a:t>
            </a:r>
            <a:r>
              <a:rPr lang="en" sz="1200">
                <a:solidFill>
                  <a:srgbClr val="000000"/>
                </a:solidFill>
                <a:latin typeface="Montserrat Medium"/>
                <a:ea typeface="Montserrat Medium"/>
                <a:cs typeface="Montserrat Medium"/>
                <a:sym typeface="Montserrat Medium"/>
              </a:rPr>
              <a:t> </a:t>
            </a:r>
            <a:r>
              <a:rPr lang="en" sz="1200">
                <a:latin typeface="Montserrat Medium"/>
                <a:ea typeface="Montserrat Medium"/>
                <a:cs typeface="Montserrat Medium"/>
                <a:sym typeface="Montserrat Medium"/>
              </a:rPr>
              <a:t>What gift did the Franklin High community give Nash? Why?</a:t>
            </a:r>
            <a:endParaRPr sz="1200"/>
          </a:p>
        </p:txBody>
      </p:sp>
      <p:cxnSp>
        <p:nvCxnSpPr>
          <p:cNvPr id="52" name="Google Shape;52;p4"/>
          <p:cNvCxnSpPr/>
          <p:nvPr/>
        </p:nvCxnSpPr>
        <p:spPr>
          <a:xfrm>
            <a:off x="6113225" y="2126050"/>
            <a:ext cx="1500" cy="142800"/>
          </a:xfrm>
          <a:prstGeom prst="straightConnector1">
            <a:avLst/>
          </a:prstGeom>
          <a:noFill/>
          <a:ln w="28575" cap="flat" cmpd="sng">
            <a:solidFill>
              <a:srgbClr val="000000"/>
            </a:solidFill>
            <a:prstDash val="solid"/>
            <a:round/>
            <a:headEnd type="none" w="med" len="med"/>
            <a:tailEnd type="none" w="med" len="med"/>
          </a:ln>
        </p:spPr>
      </p:cxnSp>
      <p:sp>
        <p:nvSpPr>
          <p:cNvPr id="53" name="Google Shape;53;p4"/>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latin typeface="Oswald Light"/>
              <a:ea typeface="Oswald Light"/>
              <a:cs typeface="Oswald Light"/>
              <a:sym typeface="Oswald Light"/>
            </a:endParaRPr>
          </a:p>
        </p:txBody>
      </p:sp>
      <p:sp>
        <p:nvSpPr>
          <p:cNvPr id="54" name="Google Shape;54;p4"/>
          <p:cNvSpPr txBox="1">
            <a:spLocks noGrp="1"/>
          </p:cNvSpPr>
          <p:nvPr>
            <p:ph type="body" idx="2"/>
          </p:nvPr>
        </p:nvSpPr>
        <p:spPr>
          <a:xfrm>
            <a:off x="5170625" y="2863750"/>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a:spcBef>
                <a:spcPts val="0"/>
              </a:spcBef>
              <a:spcAft>
                <a:spcPts val="0"/>
              </a:spcAft>
              <a:buSzPts val="1200"/>
              <a:buChar char="●"/>
              <a:defRPr sz="1200"/>
            </a:lvl1pPr>
            <a:lvl2pPr marL="914400" lvl="1" indent="-304800">
              <a:spcBef>
                <a:spcPts val="2000"/>
              </a:spcBef>
              <a:spcAft>
                <a:spcPts val="0"/>
              </a:spcAft>
              <a:buSzPts val="1200"/>
              <a:buChar char="○"/>
              <a:defRPr sz="1200"/>
            </a:lvl2pPr>
            <a:lvl3pPr marL="1371600" lvl="2" indent="-304800">
              <a:spcBef>
                <a:spcPts val="2000"/>
              </a:spcBef>
              <a:spcAft>
                <a:spcPts val="0"/>
              </a:spcAft>
              <a:buSzPts val="1200"/>
              <a:buChar char="■"/>
              <a:defRPr sz="1200"/>
            </a:lvl3pPr>
            <a:lvl4pPr marL="1828800" lvl="3" indent="-304800">
              <a:spcBef>
                <a:spcPts val="2000"/>
              </a:spcBef>
              <a:spcAft>
                <a:spcPts val="0"/>
              </a:spcAft>
              <a:buSzPts val="1200"/>
              <a:buChar char="●"/>
              <a:defRPr sz="1200"/>
            </a:lvl4pPr>
            <a:lvl5pPr marL="2286000" lvl="4" indent="-304800">
              <a:spcBef>
                <a:spcPts val="2000"/>
              </a:spcBef>
              <a:spcAft>
                <a:spcPts val="0"/>
              </a:spcAft>
              <a:buSzPts val="1200"/>
              <a:buChar char="○"/>
              <a:defRPr sz="1200"/>
            </a:lvl5pPr>
            <a:lvl6pPr marL="2743200" lvl="5" indent="-304800">
              <a:spcBef>
                <a:spcPts val="2000"/>
              </a:spcBef>
              <a:spcAft>
                <a:spcPts val="0"/>
              </a:spcAft>
              <a:buSzPts val="1200"/>
              <a:buChar char="■"/>
              <a:defRPr sz="1200"/>
            </a:lvl6pPr>
            <a:lvl7pPr marL="3200400" lvl="6" indent="-304800">
              <a:spcBef>
                <a:spcPts val="2000"/>
              </a:spcBef>
              <a:spcAft>
                <a:spcPts val="0"/>
              </a:spcAft>
              <a:buSzPts val="1200"/>
              <a:buChar char="●"/>
              <a:defRPr sz="1200"/>
            </a:lvl7pPr>
            <a:lvl8pPr marL="3657600" lvl="7" indent="-304800">
              <a:spcBef>
                <a:spcPts val="2000"/>
              </a:spcBef>
              <a:spcAft>
                <a:spcPts val="0"/>
              </a:spcAft>
              <a:buSzPts val="1200"/>
              <a:buChar char="○"/>
              <a:defRPr sz="1200"/>
            </a:lvl8pPr>
            <a:lvl9pPr marL="4114800" lvl="8" indent="-304800">
              <a:spcBef>
                <a:spcPts val="2000"/>
              </a:spcBef>
              <a:spcAft>
                <a:spcPts val="2000"/>
              </a:spcAft>
              <a:buSzPts val="1200"/>
              <a:buChar char="■"/>
              <a:defRPr sz="1200"/>
            </a:lvl9pPr>
          </a:lstStyle>
          <a:p>
            <a:endParaRPr/>
          </a:p>
        </p:txBody>
      </p:sp>
      <p:sp>
        <p:nvSpPr>
          <p:cNvPr id="55" name="Google Shape;55;p4"/>
          <p:cNvSpPr txBox="1">
            <a:spLocks noGrp="1"/>
          </p:cNvSpPr>
          <p:nvPr>
            <p:ph type="body" idx="3"/>
          </p:nvPr>
        </p:nvSpPr>
        <p:spPr>
          <a:xfrm>
            <a:off x="3030938" y="2863750"/>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a:spcBef>
                <a:spcPts val="0"/>
              </a:spcBef>
              <a:spcAft>
                <a:spcPts val="0"/>
              </a:spcAft>
              <a:buSzPts val="1200"/>
              <a:buChar char="●"/>
              <a:defRPr sz="1200"/>
            </a:lvl1pPr>
            <a:lvl2pPr marL="914400" lvl="1" indent="-304800">
              <a:spcBef>
                <a:spcPts val="2000"/>
              </a:spcBef>
              <a:spcAft>
                <a:spcPts val="0"/>
              </a:spcAft>
              <a:buSzPts val="1200"/>
              <a:buChar char="○"/>
              <a:defRPr sz="1200"/>
            </a:lvl2pPr>
            <a:lvl3pPr marL="1371600" lvl="2" indent="-304800">
              <a:spcBef>
                <a:spcPts val="2000"/>
              </a:spcBef>
              <a:spcAft>
                <a:spcPts val="0"/>
              </a:spcAft>
              <a:buSzPts val="1200"/>
              <a:buChar char="■"/>
              <a:defRPr sz="1200"/>
            </a:lvl3pPr>
            <a:lvl4pPr marL="1828800" lvl="3" indent="-304800">
              <a:spcBef>
                <a:spcPts val="2000"/>
              </a:spcBef>
              <a:spcAft>
                <a:spcPts val="0"/>
              </a:spcAft>
              <a:buSzPts val="1200"/>
              <a:buChar char="●"/>
              <a:defRPr sz="1200"/>
            </a:lvl4pPr>
            <a:lvl5pPr marL="2286000" lvl="4" indent="-304800">
              <a:spcBef>
                <a:spcPts val="2000"/>
              </a:spcBef>
              <a:spcAft>
                <a:spcPts val="0"/>
              </a:spcAft>
              <a:buSzPts val="1200"/>
              <a:buChar char="○"/>
              <a:defRPr sz="1200"/>
            </a:lvl5pPr>
            <a:lvl6pPr marL="2743200" lvl="5" indent="-304800">
              <a:spcBef>
                <a:spcPts val="2000"/>
              </a:spcBef>
              <a:spcAft>
                <a:spcPts val="0"/>
              </a:spcAft>
              <a:buSzPts val="1200"/>
              <a:buChar char="■"/>
              <a:defRPr sz="1200"/>
            </a:lvl6pPr>
            <a:lvl7pPr marL="3200400" lvl="6" indent="-304800">
              <a:spcBef>
                <a:spcPts val="2000"/>
              </a:spcBef>
              <a:spcAft>
                <a:spcPts val="0"/>
              </a:spcAft>
              <a:buSzPts val="1200"/>
              <a:buChar char="●"/>
              <a:defRPr sz="1200"/>
            </a:lvl7pPr>
            <a:lvl8pPr marL="3657600" lvl="7" indent="-304800">
              <a:spcBef>
                <a:spcPts val="2000"/>
              </a:spcBef>
              <a:spcAft>
                <a:spcPts val="0"/>
              </a:spcAft>
              <a:buSzPts val="1200"/>
              <a:buChar char="○"/>
              <a:defRPr sz="1200"/>
            </a:lvl8pPr>
            <a:lvl9pPr marL="4114800" lvl="8" indent="-304800">
              <a:spcBef>
                <a:spcPts val="2000"/>
              </a:spcBef>
              <a:spcAft>
                <a:spcPts val="2000"/>
              </a:spcAft>
              <a:buSzPts val="1200"/>
              <a:buChar char="■"/>
              <a:defRPr sz="1200"/>
            </a:lvl9pPr>
          </a:lstStyle>
          <a:p>
            <a:endParaRPr/>
          </a:p>
        </p:txBody>
      </p:sp>
      <p:sp>
        <p:nvSpPr>
          <p:cNvPr id="56" name="Google Shape;56;p4"/>
          <p:cNvSpPr txBox="1">
            <a:spLocks noGrp="1"/>
          </p:cNvSpPr>
          <p:nvPr>
            <p:ph type="body" idx="4"/>
          </p:nvPr>
        </p:nvSpPr>
        <p:spPr>
          <a:xfrm>
            <a:off x="893463" y="2863750"/>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a:spcBef>
                <a:spcPts val="0"/>
              </a:spcBef>
              <a:spcAft>
                <a:spcPts val="0"/>
              </a:spcAft>
              <a:buSzPts val="1200"/>
              <a:buChar char="●"/>
              <a:defRPr sz="1200"/>
            </a:lvl1pPr>
            <a:lvl2pPr marL="914400" lvl="1" indent="-304800">
              <a:spcBef>
                <a:spcPts val="2000"/>
              </a:spcBef>
              <a:spcAft>
                <a:spcPts val="0"/>
              </a:spcAft>
              <a:buSzPts val="1200"/>
              <a:buChar char="○"/>
              <a:defRPr sz="1200"/>
            </a:lvl2pPr>
            <a:lvl3pPr marL="1371600" lvl="2" indent="-304800">
              <a:spcBef>
                <a:spcPts val="2000"/>
              </a:spcBef>
              <a:spcAft>
                <a:spcPts val="0"/>
              </a:spcAft>
              <a:buSzPts val="1200"/>
              <a:buChar char="■"/>
              <a:defRPr sz="1200"/>
            </a:lvl3pPr>
            <a:lvl4pPr marL="1828800" lvl="3" indent="-304800">
              <a:spcBef>
                <a:spcPts val="2000"/>
              </a:spcBef>
              <a:spcAft>
                <a:spcPts val="0"/>
              </a:spcAft>
              <a:buSzPts val="1200"/>
              <a:buChar char="●"/>
              <a:defRPr sz="1200"/>
            </a:lvl4pPr>
            <a:lvl5pPr marL="2286000" lvl="4" indent="-304800">
              <a:spcBef>
                <a:spcPts val="2000"/>
              </a:spcBef>
              <a:spcAft>
                <a:spcPts val="0"/>
              </a:spcAft>
              <a:buSzPts val="1200"/>
              <a:buChar char="○"/>
              <a:defRPr sz="1200"/>
            </a:lvl5pPr>
            <a:lvl6pPr marL="2743200" lvl="5" indent="-304800">
              <a:spcBef>
                <a:spcPts val="2000"/>
              </a:spcBef>
              <a:spcAft>
                <a:spcPts val="0"/>
              </a:spcAft>
              <a:buSzPts val="1200"/>
              <a:buChar char="■"/>
              <a:defRPr sz="1200"/>
            </a:lvl6pPr>
            <a:lvl7pPr marL="3200400" lvl="6" indent="-304800">
              <a:spcBef>
                <a:spcPts val="2000"/>
              </a:spcBef>
              <a:spcAft>
                <a:spcPts val="0"/>
              </a:spcAft>
              <a:buSzPts val="1200"/>
              <a:buChar char="●"/>
              <a:defRPr sz="1200"/>
            </a:lvl7pPr>
            <a:lvl8pPr marL="3657600" lvl="7" indent="-304800">
              <a:spcBef>
                <a:spcPts val="2000"/>
              </a:spcBef>
              <a:spcAft>
                <a:spcPts val="0"/>
              </a:spcAft>
              <a:buSzPts val="1200"/>
              <a:buChar char="○"/>
              <a:defRPr sz="1200"/>
            </a:lvl8pPr>
            <a:lvl9pPr marL="4114800" lvl="8" indent="-304800">
              <a:spcBef>
                <a:spcPts val="2000"/>
              </a:spcBef>
              <a:spcAft>
                <a:spcPts val="2000"/>
              </a:spcAft>
              <a:buSzPts val="1200"/>
              <a:buChar char="■"/>
              <a:defRPr sz="1200"/>
            </a:lvl9pPr>
          </a:lstStyle>
          <a:p>
            <a:endParaRPr/>
          </a:p>
        </p:txBody>
      </p:sp>
    </p:spTree>
  </p:cSld>
  <p:clrMapOvr>
    <a:masterClrMapping/>
  </p:clrMapOvr>
  <p:extLst>
    <p:ext uri="{DCECCB84-F9BA-43D5-87BE-67443E8EF086}">
      <p15:sldGuideLst xmlns:p15="http://schemas.microsoft.com/office/powerpoint/2012/main">
        <p15:guide id="1" orient="horz" pos="3548">
          <p15:clr>
            <a:srgbClr val="E46962"/>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Autofit/>
          </a:bodyPr>
          <a:lstStyle>
            <a:lvl1pPr marL="457200" lvl="0" indent="-317500">
              <a:lnSpc>
                <a:spcPct val="115000"/>
              </a:lnSpc>
              <a:spcBef>
                <a:spcPts val="0"/>
              </a:spcBef>
              <a:spcAft>
                <a:spcPts val="0"/>
              </a:spcAft>
              <a:buClr>
                <a:schemeClr val="dk2"/>
              </a:buClr>
              <a:buSzPts val="1400"/>
              <a:buChar char="●"/>
              <a:defRPr>
                <a:solidFill>
                  <a:schemeClr val="dk2"/>
                </a:solidFill>
              </a:defRPr>
            </a:lvl1pPr>
            <a:lvl2pPr marL="914400" lvl="1" indent="-317500">
              <a:lnSpc>
                <a:spcPct val="115000"/>
              </a:lnSpc>
              <a:spcBef>
                <a:spcPts val="2000"/>
              </a:spcBef>
              <a:spcAft>
                <a:spcPts val="0"/>
              </a:spcAft>
              <a:buClr>
                <a:schemeClr val="dk2"/>
              </a:buClr>
              <a:buSzPts val="1400"/>
              <a:buChar char="○"/>
              <a:defRPr>
                <a:solidFill>
                  <a:schemeClr val="dk2"/>
                </a:solidFill>
              </a:defRPr>
            </a:lvl2pPr>
            <a:lvl3pPr marL="1371600" lvl="2" indent="-317500">
              <a:lnSpc>
                <a:spcPct val="115000"/>
              </a:lnSpc>
              <a:spcBef>
                <a:spcPts val="2000"/>
              </a:spcBef>
              <a:spcAft>
                <a:spcPts val="0"/>
              </a:spcAft>
              <a:buClr>
                <a:schemeClr val="dk2"/>
              </a:buClr>
              <a:buSzPts val="1400"/>
              <a:buChar char="■"/>
              <a:defRPr>
                <a:solidFill>
                  <a:schemeClr val="dk2"/>
                </a:solidFill>
              </a:defRPr>
            </a:lvl3pPr>
            <a:lvl4pPr marL="1828800" lvl="3" indent="-317500">
              <a:lnSpc>
                <a:spcPct val="115000"/>
              </a:lnSpc>
              <a:spcBef>
                <a:spcPts val="2000"/>
              </a:spcBef>
              <a:spcAft>
                <a:spcPts val="0"/>
              </a:spcAft>
              <a:buClr>
                <a:schemeClr val="dk2"/>
              </a:buClr>
              <a:buSzPts val="1400"/>
              <a:buChar char="●"/>
              <a:defRPr>
                <a:solidFill>
                  <a:schemeClr val="dk2"/>
                </a:solidFill>
              </a:defRPr>
            </a:lvl4pPr>
            <a:lvl5pPr marL="2286000" lvl="4" indent="-317500">
              <a:lnSpc>
                <a:spcPct val="115000"/>
              </a:lnSpc>
              <a:spcBef>
                <a:spcPts val="2000"/>
              </a:spcBef>
              <a:spcAft>
                <a:spcPts val="0"/>
              </a:spcAft>
              <a:buClr>
                <a:schemeClr val="dk2"/>
              </a:buClr>
              <a:buSzPts val="1400"/>
              <a:buChar char="○"/>
              <a:defRPr>
                <a:solidFill>
                  <a:schemeClr val="dk2"/>
                </a:solidFill>
              </a:defRPr>
            </a:lvl5pPr>
            <a:lvl6pPr marL="2743200" lvl="5" indent="-317500">
              <a:lnSpc>
                <a:spcPct val="115000"/>
              </a:lnSpc>
              <a:spcBef>
                <a:spcPts val="2000"/>
              </a:spcBef>
              <a:spcAft>
                <a:spcPts val="0"/>
              </a:spcAft>
              <a:buClr>
                <a:schemeClr val="dk2"/>
              </a:buClr>
              <a:buSzPts val="1400"/>
              <a:buChar char="■"/>
              <a:defRPr>
                <a:solidFill>
                  <a:schemeClr val="dk2"/>
                </a:solidFill>
              </a:defRPr>
            </a:lvl6pPr>
            <a:lvl7pPr marL="3200400" lvl="6" indent="-317500">
              <a:lnSpc>
                <a:spcPct val="115000"/>
              </a:lnSpc>
              <a:spcBef>
                <a:spcPts val="2000"/>
              </a:spcBef>
              <a:spcAft>
                <a:spcPts val="0"/>
              </a:spcAft>
              <a:buClr>
                <a:schemeClr val="dk2"/>
              </a:buClr>
              <a:buSzPts val="1400"/>
              <a:buChar char="●"/>
              <a:defRPr>
                <a:solidFill>
                  <a:schemeClr val="dk2"/>
                </a:solidFill>
              </a:defRPr>
            </a:lvl7pPr>
            <a:lvl8pPr marL="3657600" lvl="7" indent="-317500">
              <a:lnSpc>
                <a:spcPct val="115000"/>
              </a:lnSpc>
              <a:spcBef>
                <a:spcPts val="2000"/>
              </a:spcBef>
              <a:spcAft>
                <a:spcPts val="0"/>
              </a:spcAft>
              <a:buClr>
                <a:schemeClr val="dk2"/>
              </a:buClr>
              <a:buSzPts val="1400"/>
              <a:buChar char="○"/>
              <a:defRPr>
                <a:solidFill>
                  <a:schemeClr val="dk2"/>
                </a:solidFill>
              </a:defRPr>
            </a:lvl8pPr>
            <a:lvl9pPr marL="4114800" lvl="8" indent="-31750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tion.scholastic.com/issues/2024-25/110124/through-nashs-eyes.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6"/>
          <p:cNvSpPr txBox="1">
            <a:spLocks noGrp="1"/>
          </p:cNvSpPr>
          <p:nvPr>
            <p:ph type="body" idx="1"/>
          </p:nvPr>
        </p:nvSpPr>
        <p:spPr>
          <a:xfrm>
            <a:off x="3207500" y="712650"/>
            <a:ext cx="2747100" cy="4032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67" name="Google Shape;67;p6">
            <a:hlinkClick r:id="rId3"/>
          </p:cNvPr>
          <p:cNvSpPr txBox="1"/>
          <p:nvPr/>
        </p:nvSpPr>
        <p:spPr>
          <a:xfrm>
            <a:off x="2435525" y="1979225"/>
            <a:ext cx="2068800" cy="28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6"/>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1 of 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7"/>
          <p:cNvSpPr txBox="1">
            <a:spLocks noGrp="1"/>
          </p:cNvSpPr>
          <p:nvPr>
            <p:ph type="body" idx="1"/>
          </p:nvPr>
        </p:nvSpPr>
        <p:spPr>
          <a:xfrm>
            <a:off x="7264475" y="2863750"/>
            <a:ext cx="1863000" cy="28296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74" name="Google Shape;74;p7"/>
          <p:cNvSpPr txBox="1">
            <a:spLocks noGrp="1"/>
          </p:cNvSpPr>
          <p:nvPr>
            <p:ph type="body" idx="2"/>
          </p:nvPr>
        </p:nvSpPr>
        <p:spPr>
          <a:xfrm>
            <a:off x="5170625" y="2863750"/>
            <a:ext cx="1909800" cy="28296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75" name="Google Shape;75;p7"/>
          <p:cNvSpPr txBox="1">
            <a:spLocks noGrp="1"/>
          </p:cNvSpPr>
          <p:nvPr>
            <p:ph type="body" idx="3"/>
          </p:nvPr>
        </p:nvSpPr>
        <p:spPr>
          <a:xfrm>
            <a:off x="3030938" y="2863750"/>
            <a:ext cx="1909800" cy="28296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76" name="Google Shape;76;p7"/>
          <p:cNvSpPr txBox="1">
            <a:spLocks noGrp="1"/>
          </p:cNvSpPr>
          <p:nvPr>
            <p:ph type="body" idx="4"/>
          </p:nvPr>
        </p:nvSpPr>
        <p:spPr>
          <a:xfrm>
            <a:off x="893463" y="2863750"/>
            <a:ext cx="1909800" cy="28296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Macintosh PowerPoint</Application>
  <PresentationFormat>Custom</PresentationFormat>
  <Paragraphs>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Oswald Light</vt:lpstr>
      <vt:lpstr>Montserrat</vt:lpstr>
      <vt:lpstr>Caveat</vt:lpstr>
      <vt:lpstr>Montserrat ExtraBold</vt:lpstr>
      <vt:lpstr>Arial</vt:lpstr>
      <vt:lpstr>Montserrat Medium</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Escobar, Jorge</cp:lastModifiedBy>
  <cp:revision>1</cp:revision>
  <dcterms:modified xsi:type="dcterms:W3CDTF">2024-10-03T13:33:20Z</dcterms:modified>
</cp:coreProperties>
</file>