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1" r:id="rId1"/>
  </p:sldMasterIdLst>
  <p:notesMasterIdLst>
    <p:notesMasterId r:id="rId4"/>
  </p:notesMasterIdLst>
  <p:sldIdLst>
    <p:sldId id="257" r:id="rId2"/>
    <p:sldId id="258" r:id="rId3"/>
  </p:sldIdLst>
  <p:sldSz cx="10058400" cy="7772400"/>
  <p:notesSz cx="6858000" cy="9144000"/>
  <p:embeddedFontLst>
    <p:embeddedFont>
      <p:font typeface="Caveat" pitchFamily="2" charset="77"/>
      <p:regular r:id="rId5"/>
      <p:bold r:id="rId6"/>
    </p:embeddedFont>
    <p:embeddedFont>
      <p:font typeface="Montserrat" pitchFamily="2" charset="77"/>
      <p:regular r:id="rId7"/>
      <p:bold r:id="rId8"/>
      <p:italic r:id="rId9"/>
      <p:boldItalic r:id="rId10"/>
    </p:embeddedFont>
    <p:embeddedFont>
      <p:font typeface="Montserrat ExtraBold" panose="020F0502020204030204" pitchFamily="34" charset="0"/>
      <p:bold r:id="rId11"/>
      <p:italic r:id="rId12"/>
      <p:boldItalic r:id="rId13"/>
    </p:embeddedFont>
    <p:embeddedFont>
      <p:font typeface="Montserrat Medium" panose="020F0502020204030204" pitchFamily="34" charset="0"/>
      <p:regular r:id="rId14"/>
      <p:bold r:id="rId15"/>
      <p:italic r:id="rId16"/>
      <p:boldItalic r:id="rId17"/>
    </p:embeddedFont>
    <p:embeddedFont>
      <p:font typeface="Oswald Light" panose="020F0302020204030204" pitchFamily="34"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06" d="100"/>
          <a:sy n="106" d="100"/>
        </p:scale>
        <p:origin x="2040" y="176"/>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23" Type="http://schemas.openxmlformats.org/officeDocument/2006/relationships/tableStyles" Target="tableStyles.xml"/><Relationship Id="rId10" Type="http://schemas.openxmlformats.org/officeDocument/2006/relationships/font" Target="fonts/font6.fntdata"/><Relationship Id="rId19" Type="http://schemas.openxmlformats.org/officeDocument/2006/relationships/font" Target="fonts/font15.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f33c0ca9f2_0_3: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f33c0ca9f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62a5e6cd9_1_5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62a5e6cd9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1">
  <p:cSld name="TITLE_1">
    <p:bg>
      <p:bgPr>
        <a:solidFill>
          <a:srgbClr val="FF0000"/>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r>
              <a:rPr lang="en"/>
              <a:t>Page 1 of 2</a:t>
            </a:r>
            <a:endParaRPr/>
          </a:p>
        </p:txBody>
      </p:sp>
      <p:sp>
        <p:nvSpPr>
          <p:cNvPr id="15" name="Google Shape;15;p3"/>
          <p:cNvSpPr/>
          <p:nvPr/>
        </p:nvSpPr>
        <p:spPr>
          <a:xfrm>
            <a:off x="454950" y="457200"/>
            <a:ext cx="9148500" cy="6581400"/>
          </a:xfrm>
          <a:prstGeom prst="rect">
            <a:avLst/>
          </a:prstGeom>
          <a:solidFill>
            <a:schemeClr val="lt2"/>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3"/>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17" name="Google Shape;17;p3"/>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
        <p:nvSpPr>
          <p:cNvPr id="18" name="Google Shape;18;p3"/>
          <p:cNvSpPr txBox="1"/>
          <p:nvPr/>
        </p:nvSpPr>
        <p:spPr>
          <a:xfrm>
            <a:off x="5373875" y="660975"/>
            <a:ext cx="40869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“Different Like Me”</a:t>
            </a:r>
            <a:endParaRPr sz="1200">
              <a:solidFill>
                <a:schemeClr val="dk1"/>
              </a:solidFill>
              <a:latin typeface="Montserrat"/>
              <a:ea typeface="Montserrat"/>
              <a:cs typeface="Montserrat"/>
              <a:sym typeface="Montserrat"/>
            </a:endParaRPr>
          </a:p>
          <a:p>
            <a:pPr marL="1371600" lvl="0" indent="45720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October 2024</a:t>
            </a:r>
            <a:endParaRPr sz="1200">
              <a:latin typeface="Montserrat"/>
              <a:ea typeface="Montserrat"/>
              <a:cs typeface="Montserrat"/>
              <a:sym typeface="Montserrat"/>
            </a:endParaRPr>
          </a:p>
        </p:txBody>
      </p:sp>
      <p:sp>
        <p:nvSpPr>
          <p:cNvPr id="19" name="Google Shape;19;p3"/>
          <p:cNvSpPr txBox="1"/>
          <p:nvPr/>
        </p:nvSpPr>
        <p:spPr>
          <a:xfrm>
            <a:off x="2446675" y="712650"/>
            <a:ext cx="4310700" cy="40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ontserrat"/>
                <a:ea typeface="Montserrat"/>
                <a:cs typeface="Montserrat"/>
                <a:sym typeface="Montserrat"/>
              </a:rPr>
              <a:t>Name:</a:t>
            </a:r>
            <a:endParaRPr>
              <a:latin typeface="Montserrat"/>
              <a:ea typeface="Montserrat"/>
              <a:cs typeface="Montserrat"/>
              <a:sym typeface="Montserrat"/>
            </a:endParaRPr>
          </a:p>
        </p:txBody>
      </p:sp>
      <p:sp>
        <p:nvSpPr>
          <p:cNvPr id="20" name="Google Shape;20;p3"/>
          <p:cNvSpPr txBox="1"/>
          <p:nvPr/>
        </p:nvSpPr>
        <p:spPr>
          <a:xfrm>
            <a:off x="1070300" y="1283763"/>
            <a:ext cx="5712600" cy="5145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000000"/>
              </a:buClr>
              <a:buSzPts val="1100"/>
              <a:buFont typeface="Arial"/>
              <a:buNone/>
            </a:pPr>
            <a:r>
              <a:rPr lang="en" sz="3800">
                <a:solidFill>
                  <a:srgbClr val="1155CC"/>
                </a:solidFill>
                <a:latin typeface="Montserrat ExtraBold"/>
                <a:ea typeface="Montserrat ExtraBold"/>
                <a:cs typeface="Montserrat ExtraBold"/>
                <a:sym typeface="Montserrat ExtraBold"/>
              </a:rPr>
              <a:t>Cause and Effect</a:t>
            </a:r>
            <a:endParaRPr sz="3800" i="1">
              <a:solidFill>
                <a:srgbClr val="1155CC"/>
              </a:solidFill>
              <a:latin typeface="Montserrat ExtraBold"/>
              <a:ea typeface="Montserrat ExtraBold"/>
              <a:cs typeface="Montserrat ExtraBold"/>
              <a:sym typeface="Montserrat ExtraBold"/>
            </a:endParaRPr>
          </a:p>
        </p:txBody>
      </p:sp>
      <p:sp>
        <p:nvSpPr>
          <p:cNvPr id="21" name="Google Shape;21;p3"/>
          <p:cNvSpPr txBox="1"/>
          <p:nvPr/>
        </p:nvSpPr>
        <p:spPr>
          <a:xfrm>
            <a:off x="1079150" y="2017850"/>
            <a:ext cx="4409100" cy="594900"/>
          </a:xfrm>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None/>
            </a:pPr>
            <a:r>
              <a:rPr lang="en" sz="1350">
                <a:latin typeface="Montserrat Medium"/>
                <a:ea typeface="Montserrat Medium"/>
                <a:cs typeface="Montserrat Medium"/>
                <a:sym typeface="Montserrat Medium"/>
              </a:rPr>
              <a:t>You’ve just read </a:t>
            </a:r>
            <a:r>
              <a:rPr lang="en" sz="1350">
                <a:solidFill>
                  <a:schemeClr val="dk1"/>
                </a:solidFill>
                <a:latin typeface="Montserrat Medium"/>
                <a:ea typeface="Montserrat Medium"/>
                <a:cs typeface="Montserrat Medium"/>
                <a:sym typeface="Montserrat Medium"/>
              </a:rPr>
              <a:t>“</a:t>
            </a:r>
            <a:r>
              <a:rPr lang="en" sz="1350" b="1">
                <a:solidFill>
                  <a:srgbClr val="0000FF"/>
                </a:solidFill>
                <a:latin typeface="Montserrat"/>
                <a:ea typeface="Montserrat"/>
                <a:cs typeface="Montserrat"/>
                <a:sym typeface="Montserrat"/>
              </a:rPr>
              <a:t>Different Like Me</a:t>
            </a:r>
            <a:r>
              <a:rPr lang="en" sz="1350">
                <a:solidFill>
                  <a:schemeClr val="dk1"/>
                </a:solidFill>
                <a:latin typeface="Montserrat Medium"/>
                <a:ea typeface="Montserrat Medium"/>
                <a:cs typeface="Montserrat Medium"/>
                <a:sym typeface="Montserrat Medium"/>
              </a:rPr>
              <a:t>.” </a:t>
            </a:r>
            <a:r>
              <a:rPr lang="en" sz="1350">
                <a:latin typeface="Montserrat Medium"/>
                <a:ea typeface="Montserrat Medium"/>
                <a:cs typeface="Montserrat Medium"/>
                <a:sym typeface="Montserrat Medium"/>
              </a:rPr>
              <a:t>Now it’s time to do this activity.</a:t>
            </a:r>
            <a:endParaRPr sz="1350">
              <a:latin typeface="Montserrat Medium"/>
              <a:ea typeface="Montserrat Medium"/>
              <a:cs typeface="Montserrat Medium"/>
              <a:sym typeface="Montserrat Medium"/>
            </a:endParaRPr>
          </a:p>
        </p:txBody>
      </p:sp>
      <p:sp>
        <p:nvSpPr>
          <p:cNvPr id="22" name="Google Shape;22;p3"/>
          <p:cNvSpPr txBox="1"/>
          <p:nvPr/>
        </p:nvSpPr>
        <p:spPr>
          <a:xfrm>
            <a:off x="4060500" y="2989725"/>
            <a:ext cx="2137200" cy="46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000" b="1">
                <a:latin typeface="Caveat"/>
                <a:ea typeface="Caveat"/>
                <a:cs typeface="Caveat"/>
                <a:sym typeface="Caveat"/>
              </a:rPr>
              <a:t>What to Do</a:t>
            </a:r>
            <a:endParaRPr sz="3000" b="1">
              <a:latin typeface="Caveat"/>
              <a:ea typeface="Caveat"/>
              <a:cs typeface="Caveat"/>
              <a:sym typeface="Caveat"/>
            </a:endParaRPr>
          </a:p>
        </p:txBody>
      </p:sp>
      <p:sp>
        <p:nvSpPr>
          <p:cNvPr id="23" name="Google Shape;23;p3"/>
          <p:cNvSpPr/>
          <p:nvPr/>
        </p:nvSpPr>
        <p:spPr>
          <a:xfrm>
            <a:off x="759600" y="3473800"/>
            <a:ext cx="2876700" cy="2876700"/>
          </a:xfrm>
          <a:prstGeom prst="ellipse">
            <a:avLst/>
          </a:prstGeom>
          <a:solidFill>
            <a:srgbClr val="1155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1155CC"/>
              </a:solidFill>
            </a:endParaRPr>
          </a:p>
        </p:txBody>
      </p:sp>
      <p:sp>
        <p:nvSpPr>
          <p:cNvPr id="24" name="Google Shape;24;p3"/>
          <p:cNvSpPr txBox="1"/>
          <p:nvPr/>
        </p:nvSpPr>
        <p:spPr>
          <a:xfrm>
            <a:off x="1070300" y="2989725"/>
            <a:ext cx="2137200" cy="460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latin typeface="Caveat"/>
                <a:ea typeface="Caveat"/>
                <a:cs typeface="Caveat"/>
                <a:sym typeface="Caveat"/>
              </a:rPr>
              <a:t>What to Know</a:t>
            </a:r>
            <a:endParaRPr sz="3000" b="1">
              <a:latin typeface="Caveat"/>
              <a:ea typeface="Caveat"/>
              <a:cs typeface="Caveat"/>
              <a:sym typeface="Caveat"/>
            </a:endParaRPr>
          </a:p>
        </p:txBody>
      </p:sp>
      <p:pic>
        <p:nvPicPr>
          <p:cNvPr id="25" name="Google Shape;25;p3"/>
          <p:cNvPicPr preferRelativeResize="0"/>
          <p:nvPr/>
        </p:nvPicPr>
        <p:blipFill>
          <a:blip r:embed="rId3">
            <a:alphaModFix/>
          </a:blip>
          <a:stretch>
            <a:fillRect/>
          </a:stretch>
        </p:blipFill>
        <p:spPr>
          <a:xfrm rot="4109499">
            <a:off x="2935310" y="3322951"/>
            <a:ext cx="1082656" cy="641698"/>
          </a:xfrm>
          <a:prstGeom prst="rect">
            <a:avLst/>
          </a:prstGeom>
          <a:noFill/>
          <a:ln>
            <a:noFill/>
          </a:ln>
        </p:spPr>
      </p:pic>
      <p:sp>
        <p:nvSpPr>
          <p:cNvPr id="26" name="Google Shape;26;p3"/>
          <p:cNvSpPr txBox="1">
            <a:spLocks noGrp="1"/>
          </p:cNvSpPr>
          <p:nvPr>
            <p:ph type="body" idx="1"/>
          </p:nvPr>
        </p:nvSpPr>
        <p:spPr>
          <a:xfrm>
            <a:off x="3207500" y="712650"/>
            <a:ext cx="2747100" cy="403200"/>
          </a:xfrm>
          <a:prstGeom prst="rect">
            <a:avLst/>
          </a:prstGeom>
          <a:solidFill>
            <a:srgbClr val="FFF2CC"/>
          </a:solidFill>
        </p:spPr>
        <p:txBody>
          <a:bodyPr spcFirstLastPara="1" wrap="square" lIns="113100" tIns="113100" rIns="113100" bIns="113100" anchor="t" anchorCtr="0">
            <a:noAutofit/>
          </a:bodyPr>
          <a:lstStyle>
            <a:lvl1pPr marL="457200" lvl="0" indent="-317500" rtl="0">
              <a:lnSpc>
                <a:spcPct val="115000"/>
              </a:lnSpc>
              <a:spcBef>
                <a:spcPts val="0"/>
              </a:spcBef>
              <a:spcAft>
                <a:spcPts val="0"/>
              </a:spcAft>
              <a:buClr>
                <a:schemeClr val="dk2"/>
              </a:buClr>
              <a:buSzPts val="1400"/>
              <a:buChar char="●"/>
              <a:defRPr>
                <a:solidFill>
                  <a:schemeClr val="dk2"/>
                </a:solidFill>
              </a:defRPr>
            </a:lvl1pPr>
            <a:lvl2pPr marL="914400" lvl="1" indent="-317500" rtl="0">
              <a:lnSpc>
                <a:spcPct val="115000"/>
              </a:lnSpc>
              <a:spcBef>
                <a:spcPts val="2000"/>
              </a:spcBef>
              <a:spcAft>
                <a:spcPts val="0"/>
              </a:spcAft>
              <a:buClr>
                <a:schemeClr val="dk2"/>
              </a:buClr>
              <a:buSzPts val="1400"/>
              <a:buChar char="○"/>
              <a:defRPr>
                <a:solidFill>
                  <a:schemeClr val="dk2"/>
                </a:solidFill>
              </a:defRPr>
            </a:lvl2pPr>
            <a:lvl3pPr marL="1371600" lvl="2" indent="-317500" rtl="0">
              <a:lnSpc>
                <a:spcPct val="115000"/>
              </a:lnSpc>
              <a:spcBef>
                <a:spcPts val="2000"/>
              </a:spcBef>
              <a:spcAft>
                <a:spcPts val="0"/>
              </a:spcAft>
              <a:buClr>
                <a:schemeClr val="dk2"/>
              </a:buClr>
              <a:buSzPts val="1400"/>
              <a:buChar char="■"/>
              <a:defRPr>
                <a:solidFill>
                  <a:schemeClr val="dk2"/>
                </a:solidFill>
              </a:defRPr>
            </a:lvl3pPr>
            <a:lvl4pPr marL="1828800" lvl="3" indent="-317500" rtl="0">
              <a:lnSpc>
                <a:spcPct val="115000"/>
              </a:lnSpc>
              <a:spcBef>
                <a:spcPts val="2000"/>
              </a:spcBef>
              <a:spcAft>
                <a:spcPts val="0"/>
              </a:spcAft>
              <a:buClr>
                <a:schemeClr val="dk2"/>
              </a:buClr>
              <a:buSzPts val="1400"/>
              <a:buChar char="●"/>
              <a:defRPr>
                <a:solidFill>
                  <a:schemeClr val="dk2"/>
                </a:solidFill>
              </a:defRPr>
            </a:lvl4pPr>
            <a:lvl5pPr marL="2286000" lvl="4" indent="-317500" rtl="0">
              <a:lnSpc>
                <a:spcPct val="115000"/>
              </a:lnSpc>
              <a:spcBef>
                <a:spcPts val="2000"/>
              </a:spcBef>
              <a:spcAft>
                <a:spcPts val="0"/>
              </a:spcAft>
              <a:buClr>
                <a:schemeClr val="dk2"/>
              </a:buClr>
              <a:buSzPts val="1400"/>
              <a:buChar char="○"/>
              <a:defRPr>
                <a:solidFill>
                  <a:schemeClr val="dk2"/>
                </a:solidFill>
              </a:defRPr>
            </a:lvl5pPr>
            <a:lvl6pPr marL="2743200" lvl="5" indent="-317500" rtl="0">
              <a:lnSpc>
                <a:spcPct val="115000"/>
              </a:lnSpc>
              <a:spcBef>
                <a:spcPts val="2000"/>
              </a:spcBef>
              <a:spcAft>
                <a:spcPts val="0"/>
              </a:spcAft>
              <a:buClr>
                <a:schemeClr val="dk2"/>
              </a:buClr>
              <a:buSzPts val="1400"/>
              <a:buChar char="■"/>
              <a:defRPr>
                <a:solidFill>
                  <a:schemeClr val="dk2"/>
                </a:solidFill>
              </a:defRPr>
            </a:lvl6pPr>
            <a:lvl7pPr marL="3200400" lvl="6" indent="-317500" rtl="0">
              <a:lnSpc>
                <a:spcPct val="115000"/>
              </a:lnSpc>
              <a:spcBef>
                <a:spcPts val="2000"/>
              </a:spcBef>
              <a:spcAft>
                <a:spcPts val="0"/>
              </a:spcAft>
              <a:buClr>
                <a:schemeClr val="dk2"/>
              </a:buClr>
              <a:buSzPts val="1400"/>
              <a:buChar char="●"/>
              <a:defRPr>
                <a:solidFill>
                  <a:schemeClr val="dk2"/>
                </a:solidFill>
              </a:defRPr>
            </a:lvl7pPr>
            <a:lvl8pPr marL="3657600" lvl="7" indent="-317500" rtl="0">
              <a:lnSpc>
                <a:spcPct val="115000"/>
              </a:lnSpc>
              <a:spcBef>
                <a:spcPts val="2000"/>
              </a:spcBef>
              <a:spcAft>
                <a:spcPts val="0"/>
              </a:spcAft>
              <a:buClr>
                <a:schemeClr val="dk2"/>
              </a:buClr>
              <a:buSzPts val="1400"/>
              <a:buChar char="○"/>
              <a:defRPr>
                <a:solidFill>
                  <a:schemeClr val="dk2"/>
                </a:solidFill>
              </a:defRPr>
            </a:lvl8pPr>
            <a:lvl9pPr marL="4114800" lvl="8" indent="-317500" rtl="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27" name="Google Shape;27;p3"/>
          <p:cNvSpPr txBox="1"/>
          <p:nvPr/>
        </p:nvSpPr>
        <p:spPr>
          <a:xfrm>
            <a:off x="4125000" y="3558700"/>
            <a:ext cx="5194800" cy="1731300"/>
          </a:xfrm>
          <a:prstGeom prst="rect">
            <a:avLst/>
          </a:prstGeom>
          <a:noFill/>
          <a:ln w="9525" cap="flat" cmpd="sng">
            <a:solidFill>
              <a:srgbClr val="FFFFFF"/>
            </a:solidFill>
            <a:prstDash val="dot"/>
            <a:round/>
            <a:headEnd type="none" w="sm" len="sm"/>
            <a:tailEnd type="none" w="sm" len="sm"/>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latin typeface="Montserrat Medium"/>
                <a:ea typeface="Montserrat Medium"/>
                <a:cs typeface="Montserrat Medium"/>
                <a:sym typeface="Montserrat Medium"/>
              </a:rPr>
              <a:t>In the chart on the next slide, fill in the missing effects. This will help you understand how one cause can have many effects. </a:t>
            </a:r>
            <a:endParaRPr>
              <a:latin typeface="Montserrat Medium"/>
              <a:ea typeface="Montserrat Medium"/>
              <a:cs typeface="Montserrat Medium"/>
              <a:sym typeface="Montserrat Medium"/>
            </a:endParaRPr>
          </a:p>
        </p:txBody>
      </p:sp>
      <p:sp>
        <p:nvSpPr>
          <p:cNvPr id="28" name="Google Shape;28;p3"/>
          <p:cNvSpPr txBox="1"/>
          <p:nvPr/>
        </p:nvSpPr>
        <p:spPr>
          <a:xfrm>
            <a:off x="4125000" y="4756588"/>
            <a:ext cx="4844700" cy="984000"/>
          </a:xfrm>
          <a:prstGeom prst="rect">
            <a:avLst/>
          </a:prstGeom>
          <a:solidFill>
            <a:srgbClr val="FFFF00"/>
          </a:solidFill>
          <a:ln>
            <a:noFill/>
          </a:ln>
        </p:spPr>
        <p:txBody>
          <a:bodyPr spcFirstLastPara="1" wrap="square" lIns="91425" tIns="91425" rIns="91425" bIns="91425" anchor="t" anchorCtr="0">
            <a:noAutofit/>
          </a:bodyPr>
          <a:lstStyle/>
          <a:p>
            <a:pPr marL="914400" lvl="0" indent="0" algn="l" rtl="0">
              <a:lnSpc>
                <a:spcPct val="115000"/>
              </a:lnSpc>
              <a:spcBef>
                <a:spcPts val="0"/>
              </a:spcBef>
              <a:spcAft>
                <a:spcPts val="0"/>
              </a:spcAft>
              <a:buNone/>
            </a:pPr>
            <a:r>
              <a:rPr lang="en" sz="1800">
                <a:solidFill>
                  <a:srgbClr val="0000FF"/>
                </a:solidFill>
                <a:latin typeface="Montserrat ExtraBold"/>
                <a:ea typeface="Montserrat ExtraBold"/>
                <a:cs typeface="Montserrat ExtraBold"/>
                <a:sym typeface="Montserrat ExtraBold"/>
              </a:rPr>
              <a:t>TIP:</a:t>
            </a:r>
            <a:r>
              <a:rPr lang="en">
                <a:solidFill>
                  <a:srgbClr val="000000"/>
                </a:solidFill>
                <a:latin typeface="Montserrat Medium"/>
                <a:ea typeface="Montserrat Medium"/>
                <a:cs typeface="Montserrat Medium"/>
                <a:sym typeface="Montserrat Medium"/>
              </a:rPr>
              <a:t> We’ve included hints </a:t>
            </a:r>
            <a:r>
              <a:rPr lang="en">
                <a:latin typeface="Montserrat Medium"/>
                <a:ea typeface="Montserrat Medium"/>
                <a:cs typeface="Montserrat Medium"/>
                <a:sym typeface="Montserrat Medium"/>
              </a:rPr>
              <a:t>below each effect</a:t>
            </a:r>
            <a:r>
              <a:rPr lang="en">
                <a:solidFill>
                  <a:srgbClr val="000000"/>
                </a:solidFill>
                <a:latin typeface="Montserrat Medium"/>
                <a:ea typeface="Montserrat Medium"/>
                <a:cs typeface="Montserrat Medium"/>
                <a:sym typeface="Montserrat Medium"/>
              </a:rPr>
              <a:t>! Think about them before you enter your answer.</a:t>
            </a:r>
            <a:endParaRPr>
              <a:solidFill>
                <a:srgbClr val="000000"/>
              </a:solidFill>
              <a:latin typeface="Montserrat Medium"/>
              <a:ea typeface="Montserrat Medium"/>
              <a:cs typeface="Montserrat Medium"/>
              <a:sym typeface="Montserrat Medium"/>
            </a:endParaRPr>
          </a:p>
        </p:txBody>
      </p:sp>
      <p:sp>
        <p:nvSpPr>
          <p:cNvPr id="29" name="Google Shape;29;p3"/>
          <p:cNvSpPr/>
          <p:nvPr/>
        </p:nvSpPr>
        <p:spPr>
          <a:xfrm>
            <a:off x="4167175" y="4756588"/>
            <a:ext cx="869700" cy="869700"/>
          </a:xfrm>
          <a:prstGeom prst="star5">
            <a:avLst>
              <a:gd name="adj" fmla="val 19098"/>
              <a:gd name="hf" fmla="val 105146"/>
              <a:gd name="vf" fmla="val 110557"/>
            </a:avLst>
          </a:prstGeom>
          <a:solidFill>
            <a:srgbClr val="EEEEEE"/>
          </a:solidFill>
          <a:ln>
            <a:noFill/>
          </a:ln>
          <a:effectLst>
            <a:outerShdw blurRad="85725"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0" name="Google Shape;30;p3"/>
          <p:cNvPicPr preferRelativeResize="0"/>
          <p:nvPr/>
        </p:nvPicPr>
        <p:blipFill>
          <a:blip r:embed="rId4">
            <a:alphaModFix/>
          </a:blip>
          <a:stretch>
            <a:fillRect/>
          </a:stretch>
        </p:blipFill>
        <p:spPr>
          <a:xfrm>
            <a:off x="759600" y="654975"/>
            <a:ext cx="1354631" cy="460800"/>
          </a:xfrm>
          <a:prstGeom prst="rect">
            <a:avLst/>
          </a:prstGeom>
          <a:noFill/>
          <a:ln>
            <a:noFill/>
          </a:ln>
        </p:spPr>
      </p:pic>
      <p:sp>
        <p:nvSpPr>
          <p:cNvPr id="31" name="Google Shape;31;p3"/>
          <p:cNvSpPr txBox="1"/>
          <p:nvPr/>
        </p:nvSpPr>
        <p:spPr>
          <a:xfrm>
            <a:off x="863225" y="3636275"/>
            <a:ext cx="2646000" cy="25281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500">
                <a:solidFill>
                  <a:srgbClr val="FFFFFF"/>
                </a:solidFill>
                <a:latin typeface="Montserrat Medium"/>
                <a:ea typeface="Montserrat Medium"/>
                <a:cs typeface="Montserrat Medium"/>
                <a:sym typeface="Montserrat Medium"/>
              </a:rPr>
              <a:t>A </a:t>
            </a:r>
            <a:r>
              <a:rPr lang="en" sz="1500">
                <a:solidFill>
                  <a:srgbClr val="FFFF00"/>
                </a:solidFill>
                <a:latin typeface="Montserrat Medium"/>
                <a:ea typeface="Montserrat Medium"/>
                <a:cs typeface="Montserrat Medium"/>
                <a:sym typeface="Montserrat Medium"/>
              </a:rPr>
              <a:t>cause</a:t>
            </a:r>
            <a:r>
              <a:rPr lang="en" sz="1500">
                <a:solidFill>
                  <a:srgbClr val="FFFFFF"/>
                </a:solidFill>
                <a:latin typeface="Montserrat Medium"/>
                <a:ea typeface="Montserrat Medium"/>
                <a:cs typeface="Montserrat Medium"/>
                <a:sym typeface="Montserrat Medium"/>
              </a:rPr>
              <a:t>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is what makes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something happen.</a:t>
            </a:r>
            <a:endParaRPr sz="1500">
              <a:solidFill>
                <a:srgbClr val="FFFFFF"/>
              </a:solidFill>
              <a:latin typeface="Montserrat Medium"/>
              <a:ea typeface="Montserrat Medium"/>
              <a:cs typeface="Montserrat Medium"/>
              <a:sym typeface="Montserrat Medium"/>
            </a:endParaRPr>
          </a:p>
          <a:p>
            <a:pPr marL="0" lvl="0" indent="0" algn="ctr" rtl="0">
              <a:spcBef>
                <a:spcPts val="1000"/>
              </a:spcBef>
              <a:spcAft>
                <a:spcPts val="0"/>
              </a:spcAft>
              <a:buNone/>
            </a:pPr>
            <a:r>
              <a:rPr lang="en" sz="1500">
                <a:solidFill>
                  <a:srgbClr val="FFFFFF"/>
                </a:solidFill>
                <a:latin typeface="Montserrat Medium"/>
                <a:ea typeface="Montserrat Medium"/>
                <a:cs typeface="Montserrat Medium"/>
                <a:sym typeface="Montserrat Medium"/>
              </a:rPr>
              <a:t>An </a:t>
            </a:r>
            <a:r>
              <a:rPr lang="en" sz="1500">
                <a:solidFill>
                  <a:srgbClr val="FFFF00"/>
                </a:solidFill>
                <a:latin typeface="Montserrat Medium"/>
                <a:ea typeface="Montserrat Medium"/>
                <a:cs typeface="Montserrat Medium"/>
                <a:sym typeface="Montserrat Medium"/>
              </a:rPr>
              <a:t>effect</a:t>
            </a:r>
            <a:r>
              <a:rPr lang="en" sz="1500">
                <a:solidFill>
                  <a:srgbClr val="FFFFFF"/>
                </a:solidFill>
                <a:latin typeface="Montserrat Medium"/>
                <a:ea typeface="Montserrat Medium"/>
                <a:cs typeface="Montserrat Medium"/>
                <a:sym typeface="Montserrat Medium"/>
              </a:rPr>
              <a:t> is what happens as a result.</a:t>
            </a:r>
            <a:endParaRPr sz="1500">
              <a:solidFill>
                <a:srgbClr val="FFFFFF"/>
              </a:solidFill>
              <a:latin typeface="Montserrat Medium"/>
              <a:ea typeface="Montserrat Medium"/>
              <a:cs typeface="Montserrat Medium"/>
              <a:sym typeface="Montserrat Medium"/>
            </a:endParaRPr>
          </a:p>
          <a:p>
            <a:pPr marL="0" lvl="0" indent="0" algn="ctr" rtl="0">
              <a:spcBef>
                <a:spcPts val="1000"/>
              </a:spcBef>
              <a:spcAft>
                <a:spcPts val="1000"/>
              </a:spcAft>
              <a:buNone/>
            </a:pPr>
            <a:r>
              <a:rPr lang="en" sz="1500">
                <a:solidFill>
                  <a:srgbClr val="FFFFFF"/>
                </a:solidFill>
                <a:latin typeface="Montserrat Medium"/>
                <a:ea typeface="Montserrat Medium"/>
                <a:cs typeface="Montserrat Medium"/>
                <a:sym typeface="Montserrat Medium"/>
              </a:rPr>
              <a:t>Understanding </a:t>
            </a:r>
            <a:r>
              <a:rPr lang="en" sz="1500">
                <a:solidFill>
                  <a:srgbClr val="FFFF00"/>
                </a:solidFill>
                <a:latin typeface="Montserrat Medium"/>
                <a:ea typeface="Montserrat Medium"/>
                <a:cs typeface="Montserrat Medium"/>
                <a:sym typeface="Montserrat Medium"/>
              </a:rPr>
              <a:t>cause and effect</a:t>
            </a:r>
            <a:r>
              <a:rPr lang="en" sz="1500">
                <a:solidFill>
                  <a:srgbClr val="FFFFFF"/>
                </a:solidFill>
                <a:latin typeface="Montserrat Medium"/>
                <a:ea typeface="Montserrat Medium"/>
                <a:cs typeface="Montserrat Medium"/>
                <a:sym typeface="Montserrat Medium"/>
              </a:rPr>
              <a:t> is an important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part of understanding </a:t>
            </a:r>
            <a:br>
              <a:rPr lang="en" sz="1500">
                <a:solidFill>
                  <a:srgbClr val="FFFFFF"/>
                </a:solidFill>
                <a:latin typeface="Montserrat Medium"/>
                <a:ea typeface="Montserrat Medium"/>
                <a:cs typeface="Montserrat Medium"/>
                <a:sym typeface="Montserrat Medium"/>
              </a:rPr>
            </a:br>
            <a:r>
              <a:rPr lang="en" sz="1500">
                <a:solidFill>
                  <a:srgbClr val="FFFFFF"/>
                </a:solidFill>
                <a:latin typeface="Montserrat Medium"/>
                <a:ea typeface="Montserrat Medium"/>
                <a:cs typeface="Montserrat Medium"/>
                <a:sym typeface="Montserrat Medium"/>
              </a:rPr>
              <a:t>a story.</a:t>
            </a:r>
            <a:endParaRPr sz="1500">
              <a:solidFill>
                <a:srgbClr val="FFFFFF"/>
              </a:solidFill>
              <a:latin typeface="Montserrat Medium"/>
              <a:ea typeface="Montserrat Medium"/>
              <a:cs typeface="Montserrat Medium"/>
              <a:sym typeface="Montserrat Medium"/>
            </a:endParaRPr>
          </a:p>
        </p:txBody>
      </p:sp>
      <p:pic>
        <p:nvPicPr>
          <p:cNvPr id="32" name="Google Shape;32;p3"/>
          <p:cNvPicPr preferRelativeResize="0"/>
          <p:nvPr/>
        </p:nvPicPr>
        <p:blipFill rotWithShape="1">
          <a:blip r:embed="rId5">
            <a:alphaModFix/>
          </a:blip>
          <a:srcRect l="1690" r="1700"/>
          <a:stretch/>
        </p:blipFill>
        <p:spPr>
          <a:xfrm>
            <a:off x="7177400" y="1121775"/>
            <a:ext cx="2283374" cy="1583537"/>
          </a:xfrm>
          <a:prstGeom prst="rect">
            <a:avLst/>
          </a:prstGeom>
          <a:noFill/>
          <a:ln>
            <a:noFill/>
          </a:ln>
          <a:effectLst>
            <a:outerShdw blurRad="57150" dist="19050" dir="5400000" algn="bl" rotWithShape="0">
              <a:srgbClr val="000000">
                <a:alpha val="50000"/>
              </a:srgbClr>
            </a:outerShdw>
          </a:effectLst>
        </p:spPr>
      </p:pic>
    </p:spTree>
  </p:cSld>
  <p:clrMapOvr>
    <a:masterClrMapping/>
  </p:clrMapOvr>
  <p:extLst>
    <p:ext uri="{DCECCB84-F9BA-43D5-87BE-67443E8EF086}">
      <p15:sldGuideLst xmlns:p15="http://schemas.microsoft.com/office/powerpoint/2012/main">
        <p15:guide id="1" pos="288">
          <p15:clr>
            <a:srgbClr val="FA7B17"/>
          </p15:clr>
        </p15:guide>
        <p15:guide id="2" orient="horz" pos="288">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type="tx">
  <p:cSld name="TITLE_AND_BODY">
    <p:bg>
      <p:bgPr>
        <a:solidFill>
          <a:srgbClr val="FF0000"/>
        </a:solidFill>
        <a:effectLst/>
      </p:bgPr>
    </p:bg>
    <p:spTree>
      <p:nvGrpSpPr>
        <p:cNvPr id="1" name="Shape 33"/>
        <p:cNvGrpSpPr/>
        <p:nvPr/>
      </p:nvGrpSpPr>
      <p:grpSpPr>
        <a:xfrm>
          <a:off x="0" y="0"/>
          <a:ext cx="0" cy="0"/>
          <a:chOff x="0" y="0"/>
          <a:chExt cx="0" cy="0"/>
        </a:xfrm>
      </p:grpSpPr>
      <p:sp>
        <p:nvSpPr>
          <p:cNvPr id="34" name="Google Shape;34;p4"/>
          <p:cNvSpPr txBox="1"/>
          <p:nvPr/>
        </p:nvSpPr>
        <p:spPr>
          <a:xfrm>
            <a:off x="8698346" y="7046650"/>
            <a:ext cx="1224900" cy="594900"/>
          </a:xfrm>
          <a:prstGeom prst="rect">
            <a:avLst/>
          </a:prstGeom>
          <a:noFill/>
          <a:ln>
            <a:noFill/>
          </a:ln>
        </p:spPr>
        <p:txBody>
          <a:bodyPr spcFirstLastPara="1" wrap="square" lIns="113100" tIns="113100" rIns="113100" bIns="113100" anchor="ctr" anchorCtr="0">
            <a:noAutofit/>
          </a:bodyPr>
          <a:lstStyle/>
          <a:p>
            <a:pPr marL="0" lvl="0" indent="0" algn="r" rtl="0">
              <a:spcBef>
                <a:spcPts val="0"/>
              </a:spcBef>
              <a:spcAft>
                <a:spcPts val="0"/>
              </a:spcAft>
              <a:buNone/>
            </a:pPr>
            <a:r>
              <a:rPr lang="en" sz="1200">
                <a:solidFill>
                  <a:srgbClr val="595959"/>
                </a:solidFill>
              </a:rPr>
              <a:t>Page 2 of 2</a:t>
            </a:r>
            <a:endParaRPr sz="1200">
              <a:solidFill>
                <a:srgbClr val="595959"/>
              </a:solidFill>
            </a:endParaRPr>
          </a:p>
        </p:txBody>
      </p:sp>
      <p:sp>
        <p:nvSpPr>
          <p:cNvPr id="35" name="Google Shape;35;p4"/>
          <p:cNvSpPr/>
          <p:nvPr/>
        </p:nvSpPr>
        <p:spPr>
          <a:xfrm>
            <a:off x="454950" y="457200"/>
            <a:ext cx="9148500" cy="6581400"/>
          </a:xfrm>
          <a:prstGeom prst="rect">
            <a:avLst/>
          </a:prstGeom>
          <a:solidFill>
            <a:srgbClr val="EEEEEE"/>
          </a:solidFill>
          <a:ln w="38100"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6" name="Google Shape;36;p4"/>
          <p:cNvPicPr preferRelativeResize="0"/>
          <p:nvPr/>
        </p:nvPicPr>
        <p:blipFill>
          <a:blip r:embed="rId2">
            <a:alphaModFix/>
          </a:blip>
          <a:stretch>
            <a:fillRect/>
          </a:stretch>
        </p:blipFill>
        <p:spPr>
          <a:xfrm>
            <a:off x="3929325" y="7150397"/>
            <a:ext cx="2199725" cy="271300"/>
          </a:xfrm>
          <a:prstGeom prst="rect">
            <a:avLst/>
          </a:prstGeom>
          <a:noFill/>
          <a:ln>
            <a:noFill/>
          </a:ln>
        </p:spPr>
      </p:pic>
      <p:sp>
        <p:nvSpPr>
          <p:cNvPr id="37" name="Google Shape;37;p4"/>
          <p:cNvSpPr txBox="1"/>
          <p:nvPr/>
        </p:nvSpPr>
        <p:spPr>
          <a:xfrm>
            <a:off x="4493425" y="660975"/>
            <a:ext cx="4967100" cy="4608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“Different Like Me”</a:t>
            </a:r>
            <a:endParaRPr sz="1200">
              <a:solidFill>
                <a:schemeClr val="dk1"/>
              </a:solidFill>
              <a:latin typeface="Montserrat"/>
              <a:ea typeface="Montserrat"/>
              <a:cs typeface="Montserrat"/>
              <a:sym typeface="Montserrat"/>
            </a:endParaRPr>
          </a:p>
          <a:p>
            <a:pPr marL="1371600" lvl="0" indent="457200" algn="r" rtl="0">
              <a:spcBef>
                <a:spcPts val="0"/>
              </a:spcBef>
              <a:spcAft>
                <a:spcPts val="0"/>
              </a:spcAft>
              <a:buClr>
                <a:schemeClr val="dk1"/>
              </a:buClr>
              <a:buSzPts val="1100"/>
              <a:buFont typeface="Arial"/>
              <a:buNone/>
            </a:pPr>
            <a:r>
              <a:rPr lang="en" sz="1200">
                <a:solidFill>
                  <a:schemeClr val="dk1"/>
                </a:solidFill>
                <a:latin typeface="Montserrat"/>
                <a:ea typeface="Montserrat"/>
                <a:cs typeface="Montserrat"/>
                <a:sym typeface="Montserrat"/>
              </a:rPr>
              <a:t>October 2024</a:t>
            </a:r>
            <a:endParaRPr sz="1200">
              <a:solidFill>
                <a:schemeClr val="dk1"/>
              </a:solidFill>
              <a:latin typeface="Montserrat"/>
              <a:ea typeface="Montserrat"/>
              <a:cs typeface="Montserrat"/>
              <a:sym typeface="Montserrat"/>
            </a:endParaRPr>
          </a:p>
          <a:p>
            <a:pPr marL="0" lvl="0" indent="0" algn="l" rtl="0">
              <a:spcBef>
                <a:spcPts val="0"/>
              </a:spcBef>
              <a:spcAft>
                <a:spcPts val="0"/>
              </a:spcAft>
              <a:buClr>
                <a:srgbClr val="000000"/>
              </a:buClr>
              <a:buSzPts val="1100"/>
              <a:buFont typeface="Arial"/>
              <a:buNone/>
            </a:pPr>
            <a:endParaRPr sz="1200">
              <a:solidFill>
                <a:schemeClr val="dk1"/>
              </a:solidFill>
              <a:latin typeface="Montserrat"/>
              <a:ea typeface="Montserrat"/>
              <a:cs typeface="Montserrat"/>
              <a:sym typeface="Montserrat"/>
            </a:endParaRPr>
          </a:p>
        </p:txBody>
      </p:sp>
      <p:sp>
        <p:nvSpPr>
          <p:cNvPr id="38" name="Google Shape;38;p4"/>
          <p:cNvSpPr txBox="1"/>
          <p:nvPr/>
        </p:nvSpPr>
        <p:spPr>
          <a:xfrm>
            <a:off x="870375" y="1204450"/>
            <a:ext cx="8338200" cy="921600"/>
          </a:xfrm>
          <a:prstGeom prst="rect">
            <a:avLst/>
          </a:prstGeom>
          <a:solidFill>
            <a:srgbClr val="0B539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a:solidFill>
                  <a:srgbClr val="FFFFFF"/>
                </a:solidFill>
                <a:latin typeface="Montserrat"/>
                <a:ea typeface="Montserrat"/>
                <a:cs typeface="Montserrat"/>
                <a:sym typeface="Montserrat"/>
              </a:rPr>
              <a:t>CAUSE</a:t>
            </a:r>
            <a:endParaRPr sz="1800">
              <a:solidFill>
                <a:srgbClr val="FFFFFF"/>
              </a:solidFill>
              <a:latin typeface="Montserrat"/>
              <a:ea typeface="Montserrat"/>
              <a:cs typeface="Montserrat"/>
              <a:sym typeface="Montserrat"/>
            </a:endParaRPr>
          </a:p>
          <a:p>
            <a:pPr marL="0" lvl="0" indent="0" algn="ctr" rtl="0">
              <a:spcBef>
                <a:spcPts val="0"/>
              </a:spcBef>
              <a:spcAft>
                <a:spcPts val="0"/>
              </a:spcAft>
              <a:buNone/>
            </a:pPr>
            <a:r>
              <a:rPr lang="en" sz="1600">
                <a:solidFill>
                  <a:srgbClr val="FFFFFF"/>
                </a:solidFill>
                <a:latin typeface="Montserrat"/>
                <a:ea typeface="Montserrat"/>
                <a:cs typeface="Montserrat"/>
                <a:sym typeface="Montserrat"/>
              </a:rPr>
              <a:t>Wasima moved from Afghanistan to the United States.</a:t>
            </a:r>
            <a:endParaRPr sz="1600"/>
          </a:p>
        </p:txBody>
      </p:sp>
      <p:cxnSp>
        <p:nvCxnSpPr>
          <p:cNvPr id="39" name="Google Shape;39;p4"/>
          <p:cNvCxnSpPr/>
          <p:nvPr/>
        </p:nvCxnSpPr>
        <p:spPr>
          <a:xfrm>
            <a:off x="1847650" y="2126050"/>
            <a:ext cx="1500" cy="142800"/>
          </a:xfrm>
          <a:prstGeom prst="straightConnector1">
            <a:avLst/>
          </a:prstGeom>
          <a:noFill/>
          <a:ln w="28575" cap="flat" cmpd="sng">
            <a:solidFill>
              <a:srgbClr val="000000"/>
            </a:solidFill>
            <a:prstDash val="solid"/>
            <a:round/>
            <a:headEnd type="none" w="med" len="med"/>
            <a:tailEnd type="none" w="med" len="med"/>
          </a:ln>
        </p:spPr>
      </p:cxnSp>
      <p:pic>
        <p:nvPicPr>
          <p:cNvPr id="40" name="Google Shape;40;p4"/>
          <p:cNvPicPr preferRelativeResize="0"/>
          <p:nvPr/>
        </p:nvPicPr>
        <p:blipFill>
          <a:blip r:embed="rId3">
            <a:alphaModFix/>
          </a:blip>
          <a:stretch>
            <a:fillRect/>
          </a:stretch>
        </p:blipFill>
        <p:spPr>
          <a:xfrm>
            <a:off x="759600" y="654975"/>
            <a:ext cx="1354631" cy="460800"/>
          </a:xfrm>
          <a:prstGeom prst="rect">
            <a:avLst/>
          </a:prstGeom>
          <a:noFill/>
          <a:ln>
            <a:noFill/>
          </a:ln>
        </p:spPr>
      </p:pic>
      <p:sp>
        <p:nvSpPr>
          <p:cNvPr id="41" name="Google Shape;41;p4"/>
          <p:cNvSpPr txBox="1"/>
          <p:nvPr/>
        </p:nvSpPr>
        <p:spPr>
          <a:xfrm>
            <a:off x="3019388"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2</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2" name="Google Shape;42;p4"/>
          <p:cNvSpPr txBox="1"/>
          <p:nvPr/>
        </p:nvSpPr>
        <p:spPr>
          <a:xfrm>
            <a:off x="3019400" y="5713950"/>
            <a:ext cx="1956000" cy="92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How do some people in the U.S. react to Wasima’s hijab?</a:t>
            </a:r>
            <a:endParaRPr sz="1200"/>
          </a:p>
        </p:txBody>
      </p:sp>
      <p:sp>
        <p:nvSpPr>
          <p:cNvPr id="43" name="Google Shape;43;p4"/>
          <p:cNvSpPr txBox="1"/>
          <p:nvPr/>
        </p:nvSpPr>
        <p:spPr>
          <a:xfrm>
            <a:off x="870375"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1</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4" name="Google Shape;44;p4"/>
          <p:cNvSpPr txBox="1"/>
          <p:nvPr/>
        </p:nvSpPr>
        <p:spPr>
          <a:xfrm>
            <a:off x="870400" y="5548100"/>
            <a:ext cx="1956000" cy="106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latin typeface="Montserrat"/>
                <a:ea typeface="Montserrat"/>
                <a:cs typeface="Montserrat"/>
                <a:sym typeface="Montserrat"/>
              </a:rPr>
              <a:t>Hint: </a:t>
            </a:r>
            <a:r>
              <a:rPr lang="en" sz="1200">
                <a:latin typeface="Montserrat Medium"/>
                <a:ea typeface="Montserrat Medium"/>
                <a:cs typeface="Montserrat Medium"/>
                <a:sym typeface="Montserrat Medium"/>
              </a:rPr>
              <a:t>How did Wasima feel in a place where most people didn’t speak the language she spoke?</a:t>
            </a:r>
            <a:endParaRPr sz="1200">
              <a:latin typeface="Montserrat Medium"/>
              <a:ea typeface="Montserrat Medium"/>
              <a:cs typeface="Montserrat Medium"/>
              <a:sym typeface="Montserrat Medium"/>
            </a:endParaRPr>
          </a:p>
        </p:txBody>
      </p:sp>
      <p:sp>
        <p:nvSpPr>
          <p:cNvPr id="45" name="Google Shape;45;p4"/>
          <p:cNvSpPr txBox="1"/>
          <p:nvPr/>
        </p:nvSpPr>
        <p:spPr>
          <a:xfrm>
            <a:off x="5168388"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3</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46" name="Google Shape;46;p4"/>
          <p:cNvSpPr txBox="1"/>
          <p:nvPr/>
        </p:nvSpPr>
        <p:spPr>
          <a:xfrm>
            <a:off x="5168400" y="5568748"/>
            <a:ext cx="1956000" cy="106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What’s something Wasima can do in the U.S. that she couldn’t do in Afghanistan?</a:t>
            </a:r>
            <a:endParaRPr sz="1200"/>
          </a:p>
        </p:txBody>
      </p:sp>
      <p:cxnSp>
        <p:nvCxnSpPr>
          <p:cNvPr id="47" name="Google Shape;47;p4"/>
          <p:cNvCxnSpPr/>
          <p:nvPr/>
        </p:nvCxnSpPr>
        <p:spPr>
          <a:xfrm>
            <a:off x="3996638" y="2126050"/>
            <a:ext cx="1500" cy="142800"/>
          </a:xfrm>
          <a:prstGeom prst="straightConnector1">
            <a:avLst/>
          </a:prstGeom>
          <a:noFill/>
          <a:ln w="28575" cap="flat" cmpd="sng">
            <a:solidFill>
              <a:srgbClr val="000000"/>
            </a:solidFill>
            <a:prstDash val="solid"/>
            <a:round/>
            <a:headEnd type="none" w="med" len="med"/>
            <a:tailEnd type="none" w="med" len="med"/>
          </a:ln>
        </p:spPr>
      </p:cxnSp>
      <p:cxnSp>
        <p:nvCxnSpPr>
          <p:cNvPr id="48" name="Google Shape;48;p4"/>
          <p:cNvCxnSpPr/>
          <p:nvPr/>
        </p:nvCxnSpPr>
        <p:spPr>
          <a:xfrm>
            <a:off x="8229800" y="2126050"/>
            <a:ext cx="1500" cy="142800"/>
          </a:xfrm>
          <a:prstGeom prst="straightConnector1">
            <a:avLst/>
          </a:prstGeom>
          <a:noFill/>
          <a:ln w="28575" cap="flat" cmpd="sng">
            <a:solidFill>
              <a:srgbClr val="000000"/>
            </a:solidFill>
            <a:prstDash val="solid"/>
            <a:round/>
            <a:headEnd type="none" w="med" len="med"/>
            <a:tailEnd type="none" w="med" len="med"/>
          </a:ln>
        </p:spPr>
      </p:cxnSp>
      <p:sp>
        <p:nvSpPr>
          <p:cNvPr id="49" name="Google Shape;49;p4"/>
          <p:cNvSpPr txBox="1">
            <a:spLocks noGrp="1"/>
          </p:cNvSpPr>
          <p:nvPr>
            <p:ph type="body" idx="1"/>
          </p:nvPr>
        </p:nvSpPr>
        <p:spPr>
          <a:xfrm>
            <a:off x="7275675" y="2802825"/>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a:spcBef>
                <a:spcPts val="0"/>
              </a:spcBef>
              <a:spcAft>
                <a:spcPts val="0"/>
              </a:spcAft>
              <a:buSzPts val="1200"/>
              <a:buChar char="●"/>
              <a:defRPr sz="1200"/>
            </a:lvl1pPr>
            <a:lvl2pPr marL="914400" lvl="1" indent="-304800">
              <a:spcBef>
                <a:spcPts val="2000"/>
              </a:spcBef>
              <a:spcAft>
                <a:spcPts val="0"/>
              </a:spcAft>
              <a:buSzPts val="1200"/>
              <a:buChar char="○"/>
              <a:defRPr sz="1200"/>
            </a:lvl2pPr>
            <a:lvl3pPr marL="1371600" lvl="2" indent="-304800">
              <a:spcBef>
                <a:spcPts val="2000"/>
              </a:spcBef>
              <a:spcAft>
                <a:spcPts val="0"/>
              </a:spcAft>
              <a:buSzPts val="1200"/>
              <a:buChar char="■"/>
              <a:defRPr sz="1200"/>
            </a:lvl3pPr>
            <a:lvl4pPr marL="1828800" lvl="3" indent="-304800">
              <a:spcBef>
                <a:spcPts val="2000"/>
              </a:spcBef>
              <a:spcAft>
                <a:spcPts val="0"/>
              </a:spcAft>
              <a:buSzPts val="1200"/>
              <a:buChar char="●"/>
              <a:defRPr sz="1200"/>
            </a:lvl4pPr>
            <a:lvl5pPr marL="2286000" lvl="4" indent="-304800">
              <a:spcBef>
                <a:spcPts val="2000"/>
              </a:spcBef>
              <a:spcAft>
                <a:spcPts val="0"/>
              </a:spcAft>
              <a:buSzPts val="1200"/>
              <a:buChar char="○"/>
              <a:defRPr sz="1200"/>
            </a:lvl5pPr>
            <a:lvl6pPr marL="2743200" lvl="5" indent="-304800">
              <a:spcBef>
                <a:spcPts val="2000"/>
              </a:spcBef>
              <a:spcAft>
                <a:spcPts val="0"/>
              </a:spcAft>
              <a:buSzPts val="1200"/>
              <a:buChar char="■"/>
              <a:defRPr sz="1200"/>
            </a:lvl6pPr>
            <a:lvl7pPr marL="3200400" lvl="6" indent="-304800">
              <a:spcBef>
                <a:spcPts val="2000"/>
              </a:spcBef>
              <a:spcAft>
                <a:spcPts val="0"/>
              </a:spcAft>
              <a:buSzPts val="1200"/>
              <a:buChar char="●"/>
              <a:defRPr sz="1200"/>
            </a:lvl7pPr>
            <a:lvl8pPr marL="3657600" lvl="7" indent="-304800">
              <a:spcBef>
                <a:spcPts val="2000"/>
              </a:spcBef>
              <a:spcAft>
                <a:spcPts val="0"/>
              </a:spcAft>
              <a:buSzPts val="1200"/>
              <a:buChar char="○"/>
              <a:defRPr sz="1200"/>
            </a:lvl8pPr>
            <a:lvl9pPr marL="4114800" lvl="8" indent="-304800">
              <a:spcBef>
                <a:spcPts val="2000"/>
              </a:spcBef>
              <a:spcAft>
                <a:spcPts val="2000"/>
              </a:spcAft>
              <a:buSzPts val="1200"/>
              <a:buChar char="■"/>
              <a:defRPr sz="1200"/>
            </a:lvl9pPr>
          </a:lstStyle>
          <a:p>
            <a:endParaRPr/>
          </a:p>
        </p:txBody>
      </p:sp>
      <p:sp>
        <p:nvSpPr>
          <p:cNvPr id="50" name="Google Shape;50;p4"/>
          <p:cNvSpPr txBox="1">
            <a:spLocks noGrp="1"/>
          </p:cNvSpPr>
          <p:nvPr>
            <p:ph type="body" idx="2"/>
          </p:nvPr>
        </p:nvSpPr>
        <p:spPr>
          <a:xfrm>
            <a:off x="893475" y="2802825"/>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rtl="0">
              <a:spcBef>
                <a:spcPts val="0"/>
              </a:spcBef>
              <a:spcAft>
                <a:spcPts val="0"/>
              </a:spcAft>
              <a:buSzPts val="1200"/>
              <a:buChar char="●"/>
              <a:defRPr sz="1200"/>
            </a:lvl1pPr>
            <a:lvl2pPr marL="914400" lvl="1" indent="-304800" rtl="0">
              <a:spcBef>
                <a:spcPts val="2000"/>
              </a:spcBef>
              <a:spcAft>
                <a:spcPts val="0"/>
              </a:spcAft>
              <a:buSzPts val="1200"/>
              <a:buChar char="○"/>
              <a:defRPr sz="1200"/>
            </a:lvl2pPr>
            <a:lvl3pPr marL="1371600" lvl="2" indent="-304800" rtl="0">
              <a:spcBef>
                <a:spcPts val="2000"/>
              </a:spcBef>
              <a:spcAft>
                <a:spcPts val="0"/>
              </a:spcAft>
              <a:buSzPts val="1200"/>
              <a:buChar char="■"/>
              <a:defRPr sz="1200"/>
            </a:lvl3pPr>
            <a:lvl4pPr marL="1828800" lvl="3" indent="-304800" rtl="0">
              <a:spcBef>
                <a:spcPts val="2000"/>
              </a:spcBef>
              <a:spcAft>
                <a:spcPts val="0"/>
              </a:spcAft>
              <a:buSzPts val="1200"/>
              <a:buChar char="●"/>
              <a:defRPr sz="1200"/>
            </a:lvl4pPr>
            <a:lvl5pPr marL="2286000" lvl="4" indent="-304800" rtl="0">
              <a:spcBef>
                <a:spcPts val="2000"/>
              </a:spcBef>
              <a:spcAft>
                <a:spcPts val="0"/>
              </a:spcAft>
              <a:buSzPts val="1200"/>
              <a:buChar char="○"/>
              <a:defRPr sz="1200"/>
            </a:lvl5pPr>
            <a:lvl6pPr marL="2743200" lvl="5" indent="-304800" rtl="0">
              <a:spcBef>
                <a:spcPts val="2000"/>
              </a:spcBef>
              <a:spcAft>
                <a:spcPts val="0"/>
              </a:spcAft>
              <a:buSzPts val="1200"/>
              <a:buChar char="■"/>
              <a:defRPr sz="1200"/>
            </a:lvl6pPr>
            <a:lvl7pPr marL="3200400" lvl="6" indent="-304800" rtl="0">
              <a:spcBef>
                <a:spcPts val="2000"/>
              </a:spcBef>
              <a:spcAft>
                <a:spcPts val="0"/>
              </a:spcAft>
              <a:buSzPts val="1200"/>
              <a:buChar char="●"/>
              <a:defRPr sz="1200"/>
            </a:lvl7pPr>
            <a:lvl8pPr marL="3657600" lvl="7" indent="-304800" rtl="0">
              <a:spcBef>
                <a:spcPts val="2000"/>
              </a:spcBef>
              <a:spcAft>
                <a:spcPts val="0"/>
              </a:spcAft>
              <a:buSzPts val="1200"/>
              <a:buChar char="○"/>
              <a:defRPr sz="1200"/>
            </a:lvl8pPr>
            <a:lvl9pPr marL="4114800" lvl="8" indent="-304800" rtl="0">
              <a:spcBef>
                <a:spcPts val="2000"/>
              </a:spcBef>
              <a:spcAft>
                <a:spcPts val="2000"/>
              </a:spcAft>
              <a:buSzPts val="1200"/>
              <a:buChar char="■"/>
              <a:defRPr sz="1200"/>
            </a:lvl9pPr>
          </a:lstStyle>
          <a:p>
            <a:endParaRPr/>
          </a:p>
        </p:txBody>
      </p:sp>
      <p:sp>
        <p:nvSpPr>
          <p:cNvPr id="51" name="Google Shape;51;p4"/>
          <p:cNvSpPr txBox="1"/>
          <p:nvPr/>
        </p:nvSpPr>
        <p:spPr>
          <a:xfrm>
            <a:off x="7252575" y="2268500"/>
            <a:ext cx="1956000" cy="4346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700" b="1">
                <a:solidFill>
                  <a:srgbClr val="000000"/>
                </a:solidFill>
                <a:latin typeface="Montserrat"/>
                <a:ea typeface="Montserrat"/>
                <a:cs typeface="Montserrat"/>
                <a:sym typeface="Montserrat"/>
              </a:rPr>
              <a:t>EFFECT </a:t>
            </a:r>
            <a:r>
              <a:rPr lang="en" sz="1700" b="1">
                <a:latin typeface="Montserrat"/>
                <a:ea typeface="Montserrat"/>
                <a:cs typeface="Montserrat"/>
                <a:sym typeface="Montserrat"/>
              </a:rPr>
              <a:t>3</a:t>
            </a:r>
            <a:endParaRPr sz="1700">
              <a:solidFill>
                <a:srgbClr val="000000"/>
              </a:solidFill>
              <a:latin typeface="Montserrat"/>
              <a:ea typeface="Montserrat"/>
              <a:cs typeface="Montserrat"/>
              <a:sym typeface="Montserrat"/>
            </a:endParaRPr>
          </a:p>
          <a:p>
            <a:pPr marL="0" lvl="0" indent="0" algn="ctr" rtl="0">
              <a:spcBef>
                <a:spcPts val="0"/>
              </a:spcBef>
              <a:spcAft>
                <a:spcPts val="0"/>
              </a:spcAft>
              <a:buNone/>
            </a:pPr>
            <a:endParaRPr sz="1600"/>
          </a:p>
        </p:txBody>
      </p:sp>
      <p:sp>
        <p:nvSpPr>
          <p:cNvPr id="52" name="Google Shape;52;p4"/>
          <p:cNvSpPr txBox="1"/>
          <p:nvPr/>
        </p:nvSpPr>
        <p:spPr>
          <a:xfrm>
            <a:off x="7252575" y="5901549"/>
            <a:ext cx="1956000" cy="71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b="1">
                <a:solidFill>
                  <a:srgbClr val="000000"/>
                </a:solidFill>
                <a:latin typeface="Montserrat"/>
                <a:ea typeface="Montserrat"/>
                <a:cs typeface="Montserrat"/>
                <a:sym typeface="Montserrat"/>
              </a:rPr>
              <a:t>Hint:</a:t>
            </a:r>
            <a:r>
              <a:rPr lang="en" sz="1200">
                <a:solidFill>
                  <a:srgbClr val="000000"/>
                </a:solidFill>
                <a:latin typeface="Montserrat Medium"/>
                <a:ea typeface="Montserrat Medium"/>
                <a:cs typeface="Montserrat Medium"/>
                <a:sym typeface="Montserrat Medium"/>
              </a:rPr>
              <a:t> </a:t>
            </a:r>
            <a:r>
              <a:rPr lang="en" sz="1200">
                <a:latin typeface="Montserrat Medium"/>
                <a:ea typeface="Montserrat Medium"/>
                <a:cs typeface="Montserrat Medium"/>
                <a:sym typeface="Montserrat Medium"/>
              </a:rPr>
              <a:t>What did Wasima learn about being different?</a:t>
            </a:r>
            <a:endParaRPr sz="1200"/>
          </a:p>
        </p:txBody>
      </p:sp>
      <p:sp>
        <p:nvSpPr>
          <p:cNvPr id="53" name="Google Shape;53;p4"/>
          <p:cNvSpPr txBox="1">
            <a:spLocks noGrp="1"/>
          </p:cNvSpPr>
          <p:nvPr>
            <p:ph type="body" idx="3"/>
          </p:nvPr>
        </p:nvSpPr>
        <p:spPr>
          <a:xfrm>
            <a:off x="3042500" y="2802825"/>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rtl="0">
              <a:spcBef>
                <a:spcPts val="0"/>
              </a:spcBef>
              <a:spcAft>
                <a:spcPts val="0"/>
              </a:spcAft>
              <a:buSzPts val="1200"/>
              <a:buChar char="●"/>
              <a:defRPr sz="1200"/>
            </a:lvl1pPr>
            <a:lvl2pPr marL="914400" lvl="1" indent="-304800" rtl="0">
              <a:spcBef>
                <a:spcPts val="2000"/>
              </a:spcBef>
              <a:spcAft>
                <a:spcPts val="0"/>
              </a:spcAft>
              <a:buSzPts val="1200"/>
              <a:buChar char="○"/>
              <a:defRPr sz="1200"/>
            </a:lvl2pPr>
            <a:lvl3pPr marL="1371600" lvl="2" indent="-304800" rtl="0">
              <a:spcBef>
                <a:spcPts val="2000"/>
              </a:spcBef>
              <a:spcAft>
                <a:spcPts val="0"/>
              </a:spcAft>
              <a:buSzPts val="1200"/>
              <a:buChar char="■"/>
              <a:defRPr sz="1200"/>
            </a:lvl3pPr>
            <a:lvl4pPr marL="1828800" lvl="3" indent="-304800" rtl="0">
              <a:spcBef>
                <a:spcPts val="2000"/>
              </a:spcBef>
              <a:spcAft>
                <a:spcPts val="0"/>
              </a:spcAft>
              <a:buSzPts val="1200"/>
              <a:buChar char="●"/>
              <a:defRPr sz="1200"/>
            </a:lvl4pPr>
            <a:lvl5pPr marL="2286000" lvl="4" indent="-304800" rtl="0">
              <a:spcBef>
                <a:spcPts val="2000"/>
              </a:spcBef>
              <a:spcAft>
                <a:spcPts val="0"/>
              </a:spcAft>
              <a:buSzPts val="1200"/>
              <a:buChar char="○"/>
              <a:defRPr sz="1200"/>
            </a:lvl5pPr>
            <a:lvl6pPr marL="2743200" lvl="5" indent="-304800" rtl="0">
              <a:spcBef>
                <a:spcPts val="2000"/>
              </a:spcBef>
              <a:spcAft>
                <a:spcPts val="0"/>
              </a:spcAft>
              <a:buSzPts val="1200"/>
              <a:buChar char="■"/>
              <a:defRPr sz="1200"/>
            </a:lvl6pPr>
            <a:lvl7pPr marL="3200400" lvl="6" indent="-304800" rtl="0">
              <a:spcBef>
                <a:spcPts val="2000"/>
              </a:spcBef>
              <a:spcAft>
                <a:spcPts val="0"/>
              </a:spcAft>
              <a:buSzPts val="1200"/>
              <a:buChar char="●"/>
              <a:defRPr sz="1200"/>
            </a:lvl7pPr>
            <a:lvl8pPr marL="3657600" lvl="7" indent="-304800" rtl="0">
              <a:spcBef>
                <a:spcPts val="2000"/>
              </a:spcBef>
              <a:spcAft>
                <a:spcPts val="0"/>
              </a:spcAft>
              <a:buSzPts val="1200"/>
              <a:buChar char="○"/>
              <a:defRPr sz="1200"/>
            </a:lvl8pPr>
            <a:lvl9pPr marL="4114800" lvl="8" indent="-304800" rtl="0">
              <a:spcBef>
                <a:spcPts val="2000"/>
              </a:spcBef>
              <a:spcAft>
                <a:spcPts val="2000"/>
              </a:spcAft>
              <a:buSzPts val="1200"/>
              <a:buChar char="■"/>
              <a:defRPr sz="1200"/>
            </a:lvl9pPr>
          </a:lstStyle>
          <a:p>
            <a:endParaRPr/>
          </a:p>
        </p:txBody>
      </p:sp>
      <p:sp>
        <p:nvSpPr>
          <p:cNvPr id="54" name="Google Shape;54;p4"/>
          <p:cNvSpPr txBox="1">
            <a:spLocks noGrp="1"/>
          </p:cNvSpPr>
          <p:nvPr>
            <p:ph type="body" idx="4"/>
          </p:nvPr>
        </p:nvSpPr>
        <p:spPr>
          <a:xfrm>
            <a:off x="5191525" y="2802825"/>
            <a:ext cx="1909800" cy="2829600"/>
          </a:xfrm>
          <a:prstGeom prst="rect">
            <a:avLst/>
          </a:prstGeom>
          <a:solidFill>
            <a:srgbClr val="FFF2CC"/>
          </a:solidFill>
        </p:spPr>
        <p:txBody>
          <a:bodyPr spcFirstLastPara="1" wrap="square" lIns="113100" tIns="113100" rIns="113100" bIns="113100" anchor="t" anchorCtr="0">
            <a:noAutofit/>
          </a:bodyPr>
          <a:lstStyle>
            <a:lvl1pPr marL="457200" lvl="0" indent="-304800" rtl="0">
              <a:spcBef>
                <a:spcPts val="0"/>
              </a:spcBef>
              <a:spcAft>
                <a:spcPts val="0"/>
              </a:spcAft>
              <a:buSzPts val="1200"/>
              <a:buChar char="●"/>
              <a:defRPr sz="1200"/>
            </a:lvl1pPr>
            <a:lvl2pPr marL="914400" lvl="1" indent="-304800" rtl="0">
              <a:spcBef>
                <a:spcPts val="2000"/>
              </a:spcBef>
              <a:spcAft>
                <a:spcPts val="0"/>
              </a:spcAft>
              <a:buSzPts val="1200"/>
              <a:buChar char="○"/>
              <a:defRPr sz="1200"/>
            </a:lvl2pPr>
            <a:lvl3pPr marL="1371600" lvl="2" indent="-304800" rtl="0">
              <a:spcBef>
                <a:spcPts val="2000"/>
              </a:spcBef>
              <a:spcAft>
                <a:spcPts val="0"/>
              </a:spcAft>
              <a:buSzPts val="1200"/>
              <a:buChar char="■"/>
              <a:defRPr sz="1200"/>
            </a:lvl3pPr>
            <a:lvl4pPr marL="1828800" lvl="3" indent="-304800" rtl="0">
              <a:spcBef>
                <a:spcPts val="2000"/>
              </a:spcBef>
              <a:spcAft>
                <a:spcPts val="0"/>
              </a:spcAft>
              <a:buSzPts val="1200"/>
              <a:buChar char="●"/>
              <a:defRPr sz="1200"/>
            </a:lvl4pPr>
            <a:lvl5pPr marL="2286000" lvl="4" indent="-304800" rtl="0">
              <a:spcBef>
                <a:spcPts val="2000"/>
              </a:spcBef>
              <a:spcAft>
                <a:spcPts val="0"/>
              </a:spcAft>
              <a:buSzPts val="1200"/>
              <a:buChar char="○"/>
              <a:defRPr sz="1200"/>
            </a:lvl5pPr>
            <a:lvl6pPr marL="2743200" lvl="5" indent="-304800" rtl="0">
              <a:spcBef>
                <a:spcPts val="2000"/>
              </a:spcBef>
              <a:spcAft>
                <a:spcPts val="0"/>
              </a:spcAft>
              <a:buSzPts val="1200"/>
              <a:buChar char="■"/>
              <a:defRPr sz="1200"/>
            </a:lvl6pPr>
            <a:lvl7pPr marL="3200400" lvl="6" indent="-304800" rtl="0">
              <a:spcBef>
                <a:spcPts val="2000"/>
              </a:spcBef>
              <a:spcAft>
                <a:spcPts val="0"/>
              </a:spcAft>
              <a:buSzPts val="1200"/>
              <a:buChar char="●"/>
              <a:defRPr sz="1200"/>
            </a:lvl7pPr>
            <a:lvl8pPr marL="3657600" lvl="7" indent="-304800" rtl="0">
              <a:spcBef>
                <a:spcPts val="2000"/>
              </a:spcBef>
              <a:spcAft>
                <a:spcPts val="0"/>
              </a:spcAft>
              <a:buSzPts val="1200"/>
              <a:buChar char="○"/>
              <a:defRPr sz="1200"/>
            </a:lvl8pPr>
            <a:lvl9pPr marL="4114800" lvl="8" indent="-304800" rtl="0">
              <a:spcBef>
                <a:spcPts val="2000"/>
              </a:spcBef>
              <a:spcAft>
                <a:spcPts val="2000"/>
              </a:spcAft>
              <a:buSzPts val="1200"/>
              <a:buChar char="■"/>
              <a:defRPr sz="1200"/>
            </a:lvl9pPr>
          </a:lstStyle>
          <a:p>
            <a:endParaRPr/>
          </a:p>
        </p:txBody>
      </p:sp>
      <p:cxnSp>
        <p:nvCxnSpPr>
          <p:cNvPr id="55" name="Google Shape;55;p4"/>
          <p:cNvCxnSpPr/>
          <p:nvPr/>
        </p:nvCxnSpPr>
        <p:spPr>
          <a:xfrm>
            <a:off x="6113225" y="2126050"/>
            <a:ext cx="1500" cy="142800"/>
          </a:xfrm>
          <a:prstGeom prst="straightConnector1">
            <a:avLst/>
          </a:prstGeom>
          <a:noFill/>
          <a:ln w="28575" cap="flat" cmpd="sng">
            <a:solidFill>
              <a:srgbClr val="000000"/>
            </a:solidFill>
            <a:prstDash val="solid"/>
            <a:round/>
            <a:headEnd type="none" w="med" len="med"/>
            <a:tailEnd type="none" w="med" len="med"/>
          </a:ln>
        </p:spPr>
      </p:cxnSp>
      <p:sp>
        <p:nvSpPr>
          <p:cNvPr id="56" name="Google Shape;56;p4"/>
          <p:cNvSpPr txBox="1"/>
          <p:nvPr/>
        </p:nvSpPr>
        <p:spPr>
          <a:xfrm>
            <a:off x="1174325" y="6757375"/>
            <a:ext cx="7709700" cy="2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Oswald Light"/>
                <a:ea typeface="Oswald Light"/>
                <a:cs typeface="Oswald Light"/>
                <a:sym typeface="Oswald Light"/>
              </a:rPr>
              <a:t>©2024 by Scholastic Inc. All rights reserved. Permission granted to teachers and subscribers to make copies of this file to distribute to their students. Scholastic is not responsible for any edits to these materials made by educators or their students.</a:t>
            </a:r>
            <a:endParaRPr sz="700">
              <a:latin typeface="Oswald Light"/>
              <a:ea typeface="Oswald Light"/>
              <a:cs typeface="Oswald Light"/>
              <a:sym typeface="Oswald Light"/>
            </a:endParaRPr>
          </a:p>
        </p:txBody>
      </p:sp>
    </p:spTree>
  </p:cSld>
  <p:clrMapOvr>
    <a:masterClrMapping/>
  </p:clrMapOvr>
  <p:extLst>
    <p:ext uri="{DCECCB84-F9BA-43D5-87BE-67443E8EF086}">
      <p15:sldGuideLst xmlns:p15="http://schemas.microsoft.com/office/powerpoint/2012/main">
        <p15:guide id="1" orient="horz" pos="3548">
          <p15:clr>
            <a:srgbClr val="E46962"/>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Autofit/>
          </a:bodyPr>
          <a:lstStyle>
            <a:lvl1pPr marL="457200" lvl="0" indent="-317500">
              <a:lnSpc>
                <a:spcPct val="115000"/>
              </a:lnSpc>
              <a:spcBef>
                <a:spcPts val="0"/>
              </a:spcBef>
              <a:spcAft>
                <a:spcPts val="0"/>
              </a:spcAft>
              <a:buClr>
                <a:schemeClr val="dk2"/>
              </a:buClr>
              <a:buSzPts val="1400"/>
              <a:buChar char="●"/>
              <a:defRPr>
                <a:solidFill>
                  <a:schemeClr val="dk2"/>
                </a:solidFill>
              </a:defRPr>
            </a:lvl1pPr>
            <a:lvl2pPr marL="914400" lvl="1" indent="-317500">
              <a:lnSpc>
                <a:spcPct val="115000"/>
              </a:lnSpc>
              <a:spcBef>
                <a:spcPts val="2000"/>
              </a:spcBef>
              <a:spcAft>
                <a:spcPts val="0"/>
              </a:spcAft>
              <a:buClr>
                <a:schemeClr val="dk2"/>
              </a:buClr>
              <a:buSzPts val="1400"/>
              <a:buChar char="○"/>
              <a:defRPr>
                <a:solidFill>
                  <a:schemeClr val="dk2"/>
                </a:solidFill>
              </a:defRPr>
            </a:lvl2pPr>
            <a:lvl3pPr marL="1371600" lvl="2" indent="-317500">
              <a:lnSpc>
                <a:spcPct val="115000"/>
              </a:lnSpc>
              <a:spcBef>
                <a:spcPts val="2000"/>
              </a:spcBef>
              <a:spcAft>
                <a:spcPts val="0"/>
              </a:spcAft>
              <a:buClr>
                <a:schemeClr val="dk2"/>
              </a:buClr>
              <a:buSzPts val="1400"/>
              <a:buChar char="■"/>
              <a:defRPr>
                <a:solidFill>
                  <a:schemeClr val="dk2"/>
                </a:solidFill>
              </a:defRPr>
            </a:lvl3pPr>
            <a:lvl4pPr marL="1828800" lvl="3" indent="-317500">
              <a:lnSpc>
                <a:spcPct val="115000"/>
              </a:lnSpc>
              <a:spcBef>
                <a:spcPts val="2000"/>
              </a:spcBef>
              <a:spcAft>
                <a:spcPts val="0"/>
              </a:spcAft>
              <a:buClr>
                <a:schemeClr val="dk2"/>
              </a:buClr>
              <a:buSzPts val="1400"/>
              <a:buChar char="●"/>
              <a:defRPr>
                <a:solidFill>
                  <a:schemeClr val="dk2"/>
                </a:solidFill>
              </a:defRPr>
            </a:lvl4pPr>
            <a:lvl5pPr marL="2286000" lvl="4" indent="-317500">
              <a:lnSpc>
                <a:spcPct val="115000"/>
              </a:lnSpc>
              <a:spcBef>
                <a:spcPts val="2000"/>
              </a:spcBef>
              <a:spcAft>
                <a:spcPts val="0"/>
              </a:spcAft>
              <a:buClr>
                <a:schemeClr val="dk2"/>
              </a:buClr>
              <a:buSzPts val="1400"/>
              <a:buChar char="○"/>
              <a:defRPr>
                <a:solidFill>
                  <a:schemeClr val="dk2"/>
                </a:solidFill>
              </a:defRPr>
            </a:lvl5pPr>
            <a:lvl6pPr marL="2743200" lvl="5" indent="-317500">
              <a:lnSpc>
                <a:spcPct val="115000"/>
              </a:lnSpc>
              <a:spcBef>
                <a:spcPts val="2000"/>
              </a:spcBef>
              <a:spcAft>
                <a:spcPts val="0"/>
              </a:spcAft>
              <a:buClr>
                <a:schemeClr val="dk2"/>
              </a:buClr>
              <a:buSzPts val="1400"/>
              <a:buChar char="■"/>
              <a:defRPr>
                <a:solidFill>
                  <a:schemeClr val="dk2"/>
                </a:solidFill>
              </a:defRPr>
            </a:lvl6pPr>
            <a:lvl7pPr marL="3200400" lvl="6" indent="-317500">
              <a:lnSpc>
                <a:spcPct val="115000"/>
              </a:lnSpc>
              <a:spcBef>
                <a:spcPts val="2000"/>
              </a:spcBef>
              <a:spcAft>
                <a:spcPts val="0"/>
              </a:spcAft>
              <a:buClr>
                <a:schemeClr val="dk2"/>
              </a:buClr>
              <a:buSzPts val="1400"/>
              <a:buChar char="●"/>
              <a:defRPr>
                <a:solidFill>
                  <a:schemeClr val="dk2"/>
                </a:solidFill>
              </a:defRPr>
            </a:lvl7pPr>
            <a:lvl8pPr marL="3657600" lvl="7" indent="-317500">
              <a:lnSpc>
                <a:spcPct val="115000"/>
              </a:lnSpc>
              <a:spcBef>
                <a:spcPts val="2000"/>
              </a:spcBef>
              <a:spcAft>
                <a:spcPts val="0"/>
              </a:spcAft>
              <a:buClr>
                <a:schemeClr val="dk2"/>
              </a:buClr>
              <a:buSzPts val="1400"/>
              <a:buChar char="○"/>
              <a:defRPr>
                <a:solidFill>
                  <a:schemeClr val="dk2"/>
                </a:solidFill>
              </a:defRPr>
            </a:lvl8pPr>
            <a:lvl9pPr marL="4114800" lvl="8" indent="-317500">
              <a:lnSpc>
                <a:spcPct val="115000"/>
              </a:lnSpc>
              <a:spcBef>
                <a:spcPts val="2000"/>
              </a:spcBef>
              <a:spcAft>
                <a:spcPts val="20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ction.scholastic.com/issues/2024-25/100124/different-like-me.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6"/>
          <p:cNvSpPr txBox="1">
            <a:spLocks noGrp="1"/>
          </p:cNvSpPr>
          <p:nvPr>
            <p:ph type="body" idx="1"/>
          </p:nvPr>
        </p:nvSpPr>
        <p:spPr>
          <a:xfrm>
            <a:off x="3207500" y="712650"/>
            <a:ext cx="2747100" cy="4032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67" name="Google Shape;67;p6">
            <a:hlinkClick r:id="rId3"/>
          </p:cNvPr>
          <p:cNvSpPr txBox="1"/>
          <p:nvPr/>
        </p:nvSpPr>
        <p:spPr>
          <a:xfrm>
            <a:off x="2435525" y="1979225"/>
            <a:ext cx="1574400" cy="28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6"/>
          <p:cNvSpPr txBox="1">
            <a:spLocks noGrp="1"/>
          </p:cNvSpPr>
          <p:nvPr>
            <p:ph type="sldNum" idx="12"/>
          </p:nvPr>
        </p:nvSpPr>
        <p:spPr>
          <a:xfrm>
            <a:off x="8743172" y="7046650"/>
            <a:ext cx="1180200" cy="594900"/>
          </a:xfrm>
          <a:prstGeom prst="rect">
            <a:avLst/>
          </a:prstGeom>
        </p:spPr>
        <p:txBody>
          <a:bodyPr spcFirstLastPara="1" wrap="square" lIns="113100" tIns="113100" rIns="113100" bIns="113100" anchor="ctr" anchorCtr="0">
            <a:noAutofit/>
          </a:bodyPr>
          <a:lstStyle/>
          <a:p>
            <a:pPr marL="0" lvl="0" indent="0" algn="r" rtl="0">
              <a:spcBef>
                <a:spcPts val="0"/>
              </a:spcBef>
              <a:spcAft>
                <a:spcPts val="0"/>
              </a:spcAft>
              <a:buNone/>
            </a:pPr>
            <a:r>
              <a:rPr lang="en"/>
              <a:t>Page 1 of 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7"/>
          <p:cNvSpPr txBox="1">
            <a:spLocks noGrp="1"/>
          </p:cNvSpPr>
          <p:nvPr>
            <p:ph type="body" idx="1"/>
          </p:nvPr>
        </p:nvSpPr>
        <p:spPr>
          <a:xfrm>
            <a:off x="7275675" y="2802825"/>
            <a:ext cx="1909800" cy="27108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4" name="Google Shape;74;p7"/>
          <p:cNvSpPr txBox="1">
            <a:spLocks noGrp="1"/>
          </p:cNvSpPr>
          <p:nvPr>
            <p:ph type="body" idx="2"/>
          </p:nvPr>
        </p:nvSpPr>
        <p:spPr>
          <a:xfrm>
            <a:off x="893475" y="2802825"/>
            <a:ext cx="1909800" cy="27108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5" name="Google Shape;75;p7"/>
          <p:cNvSpPr txBox="1">
            <a:spLocks noGrp="1"/>
          </p:cNvSpPr>
          <p:nvPr>
            <p:ph type="body" idx="3"/>
          </p:nvPr>
        </p:nvSpPr>
        <p:spPr>
          <a:xfrm>
            <a:off x="3042500" y="2802825"/>
            <a:ext cx="1909800" cy="27108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
        <p:nvSpPr>
          <p:cNvPr id="76" name="Google Shape;76;p7"/>
          <p:cNvSpPr txBox="1">
            <a:spLocks noGrp="1"/>
          </p:cNvSpPr>
          <p:nvPr>
            <p:ph type="body" idx="4"/>
          </p:nvPr>
        </p:nvSpPr>
        <p:spPr>
          <a:xfrm>
            <a:off x="5191525" y="2802825"/>
            <a:ext cx="1909800" cy="27108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Macintosh PowerPoint</Application>
  <PresentationFormat>Custom</PresentationFormat>
  <Paragraphs>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Caveat</vt:lpstr>
      <vt:lpstr>Montserrat ExtraBold</vt:lpstr>
      <vt:lpstr>Montserrat Medium</vt:lpstr>
      <vt:lpstr>Oswald Light</vt:lpstr>
      <vt:lpstr>Montserrat</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Escobar, Jorge</cp:lastModifiedBy>
  <cp:revision>1</cp:revision>
  <dcterms:modified xsi:type="dcterms:W3CDTF">2024-08-20T11:05:32Z</dcterms:modified>
</cp:coreProperties>
</file>