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77"/>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chemeClr val="dk1"/>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Race Against the Sea”</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the Maldives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Race Against the Sea</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Sam missed school today and didn’t get to read “The Race Against the Sea.”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Sam</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17" r="2326"/>
          <a:stretch/>
        </p:blipFill>
        <p:spPr>
          <a:xfrm>
            <a:off x="7134750" y="1115762"/>
            <a:ext cx="2325899" cy="16342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8" name="Google Shape;38;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nvGrpSpPr>
          <p:cNvPr id="39" name="Google Shape;39;p4"/>
          <p:cNvGrpSpPr/>
          <p:nvPr/>
        </p:nvGrpSpPr>
        <p:grpSpPr>
          <a:xfrm>
            <a:off x="668050" y="2329300"/>
            <a:ext cx="986550" cy="1112700"/>
            <a:chOff x="668050" y="2329300"/>
            <a:chExt cx="986550" cy="1112700"/>
          </a:xfrm>
        </p:grpSpPr>
        <p:sp>
          <p:nvSpPr>
            <p:cNvPr id="40" name="Google Shape;40;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2" name="Google Shape;42;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3" name="Google Shape;43;p4"/>
          <p:cNvGrpSpPr/>
          <p:nvPr/>
        </p:nvGrpSpPr>
        <p:grpSpPr>
          <a:xfrm>
            <a:off x="668050" y="3379863"/>
            <a:ext cx="986550" cy="1112700"/>
            <a:chOff x="668050" y="3433800"/>
            <a:chExt cx="986550" cy="1112700"/>
          </a:xfrm>
        </p:grpSpPr>
        <p:sp>
          <p:nvSpPr>
            <p:cNvPr id="44" name="Google Shape;44;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6" name="Google Shape;46;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47" name="Google Shape;47;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9" name="Google Shape;49;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50" name="Google Shape;50;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2" name="Google Shape;52;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3" name="Google Shape;53;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4" name="Google Shape;54;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Where is the Maldives?</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9" name="Google Shape;59;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big problem is the nation facing?</a:t>
            </a: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is the nation facing this problem?</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How are Maldivians trying to solve the problem?</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When do experts say the Maldives could be underwater?</a:t>
            </a:r>
            <a:endParaRPr sz="1550">
              <a:solidFill>
                <a:srgbClr val="FFFFFF"/>
              </a:solidFill>
              <a:latin typeface="Montserrat Medium"/>
              <a:ea typeface="Montserrat Medium"/>
              <a:cs typeface="Montserrat Medium"/>
              <a:sym typeface="Montserrat Medium"/>
            </a:endParaRPr>
          </a:p>
        </p:txBody>
      </p:sp>
      <p:pic>
        <p:nvPicPr>
          <p:cNvPr id="63" name="Google Shape;63;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Race Against the Sea”</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5" name="Google Shape;65;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030125/the-race-against-the-sea.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4021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vt:lpstr>
      <vt:lpstr>Montserrat Black</vt:lpstr>
      <vt:lpstr>Montserrat ExtraBold</vt:lpstr>
      <vt:lpstr>Caveat</vt:lpstr>
      <vt:lpstr>Montserrat Medium</vt:lpstr>
      <vt:lpstr>Oswald Light</vt:lpstr>
      <vt:lpstr>Arial</vt:lpstr>
      <vt:lpstr>Oswald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2025-01-31T19:36:32Z</dcterms:modified>
</cp:coreProperties>
</file>