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77"/>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“Should Schools Ban Phones?”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School Phone Bans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Should Schools Ban Phones?</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Janine missed school today and didn’t get to read “Should Schools Ban Phones?”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Janine</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17" r="2326"/>
          <a:stretch/>
        </p:blipFill>
        <p:spPr>
          <a:xfrm>
            <a:off x="7134750" y="1115762"/>
            <a:ext cx="2325899" cy="16342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9" name="Google Shape;39;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nvGrpSpPr>
          <p:cNvPr id="40" name="Google Shape;40;p4"/>
          <p:cNvGrpSpPr/>
          <p:nvPr/>
        </p:nvGrpSpPr>
        <p:grpSpPr>
          <a:xfrm>
            <a:off x="668050" y="2329300"/>
            <a:ext cx="986550" cy="1112700"/>
            <a:chOff x="668050" y="2329300"/>
            <a:chExt cx="986550" cy="1112700"/>
          </a:xfrm>
        </p:grpSpPr>
        <p:sp>
          <p:nvSpPr>
            <p:cNvPr id="41" name="Google Shape;41;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3" name="Google Shape;43;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grpSp>
        <p:nvGrpSpPr>
          <p:cNvPr id="44" name="Google Shape;44;p4"/>
          <p:cNvGrpSpPr/>
          <p:nvPr/>
        </p:nvGrpSpPr>
        <p:grpSpPr>
          <a:xfrm>
            <a:off x="668050" y="3379863"/>
            <a:ext cx="986550" cy="1112700"/>
            <a:chOff x="668050" y="3433800"/>
            <a:chExt cx="986550" cy="1112700"/>
          </a:xfrm>
        </p:grpSpPr>
        <p:sp>
          <p:nvSpPr>
            <p:cNvPr id="45" name="Google Shape;45;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7" name="Google Shape;47;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sp>
        <p:nvSpPr>
          <p:cNvPr id="48" name="Google Shape;48;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0" name="Google Shape;50;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sp>
        <p:nvSpPr>
          <p:cNvPr id="51" name="Google Shape;51;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3" name="Google Shape;53;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sp>
        <p:nvSpPr>
          <p:cNvPr id="54" name="Google Shape;54;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Where is Frederick H. Tuttle Middle School (FHTMS) located?</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When did FHTMS put a phone ban into place?</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Who has to lock their phones up at FHTMS?</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Why isn’t it enough to just keep phones in backpacks?</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What five U.S. states already have phone bans in effect?</a:t>
            </a:r>
            <a:endParaRPr sz="1550">
              <a:solidFill>
                <a:srgbClr val="FFFFFF"/>
              </a:solidFill>
              <a:latin typeface="Montserrat Medium"/>
              <a:ea typeface="Montserrat Medium"/>
              <a:cs typeface="Montserrat Medium"/>
              <a:sym typeface="Montserrat Medium"/>
            </a:endParaRPr>
          </a:p>
        </p:txBody>
      </p:sp>
      <p:pic>
        <p:nvPicPr>
          <p:cNvPr id="64" name="Google Shape;64;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5" name="Google Shape;65;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“Should Schools Ban Phones?”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020125/should-schools-ban-phone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6976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 Medium</vt:lpstr>
      <vt:lpstr>Oswald Light</vt:lpstr>
      <vt:lpstr>Arial</vt:lpstr>
      <vt:lpstr>Oswald</vt:lpstr>
      <vt:lpstr>Montserrat</vt:lpstr>
      <vt:lpstr>Montserrat Black</vt:lpstr>
      <vt:lpstr>Montserrat ExtraBold</vt:lpstr>
      <vt:lpstr>Caveat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2025-01-08T12:45:31Z</dcterms:modified>
</cp:coreProperties>
</file>