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7"/>
  </p:notesMasterIdLst>
  <p:sldIdLst>
    <p:sldId id="257" r:id="rId2"/>
    <p:sldId id="258" r:id="rId3"/>
    <p:sldId id="259" r:id="rId4"/>
    <p:sldId id="260" r:id="rId5"/>
    <p:sldId id="261" r:id="rId6"/>
  </p:sldIdLst>
  <p:sldSz cx="10058400" cy="7772400"/>
  <p:notesSz cx="6858000" cy="9144000"/>
  <p:embeddedFontLst>
    <p:embeddedFont>
      <p:font typeface="Caveat" pitchFamily="2" charset="0"/>
      <p:regular r:id="rId8"/>
      <p:bold r:id="rId9"/>
    </p:embeddedFont>
    <p:embeddedFont>
      <p:font typeface="Coming Soon" panose="02000000000000000000" pitchFamily="2" charset="0"/>
      <p:regular r:id="rId10"/>
    </p:embeddedFont>
    <p:embeddedFont>
      <p:font typeface="Lato" panose="020F0502020204030203" pitchFamily="34" charset="0"/>
      <p:regular r:id="rId11"/>
      <p:bold r:id="rId12"/>
      <p:italic r:id="rId13"/>
      <p:boldItalic r:id="rId14"/>
    </p:embeddedFont>
    <p:embeddedFont>
      <p:font typeface="Montserrat" pitchFamily="2" charset="77"/>
      <p:regular r:id="rId15"/>
      <p:bold r:id="rId16"/>
      <p:italic r:id="rId17"/>
      <p:boldItalic r:id="rId18"/>
    </p:embeddedFont>
    <p:embeddedFont>
      <p:font typeface="Montserrat ExtraBold" panose="020F0502020204030204" pitchFamily="34" charset="0"/>
      <p:bold r:id="rId19"/>
      <p:italic r:id="rId20"/>
      <p:boldItalic r:id="rId21"/>
    </p:embeddedFont>
    <p:embeddedFont>
      <p:font typeface="Montserrat Medium" panose="020F0502020204030204" pitchFamily="34" charset="0"/>
      <p:regular r:id="rId22"/>
      <p:bold r:id="rId23"/>
      <p:italic r:id="rId24"/>
      <p:boldItalic r:id="rId25"/>
    </p:embeddedFont>
    <p:embeddedFont>
      <p:font typeface="Oswald Light" panose="020F030202020403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A9CD779-83FA-48F9-B45B-5413A01F4352}">
  <a:tblStyle styleId="{3A9CD779-83FA-48F9-B45B-5413A01F435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07" d="100"/>
          <a:sy n="107" d="100"/>
        </p:scale>
        <p:origin x="2000" y="168"/>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f33c0ca9f2_0_3: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f33c0ca9f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a7175753d5_0_15: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a7175753d5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a16dedb2a9_0_13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a16dedb2a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16dedb2a9_0_134: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16dedb2a9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a16dedb2a9_0_15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a16dedb2a9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lide 1">
  <p:cSld name="TITLE_1">
    <p:bg>
      <p:bgPr>
        <a:solidFill>
          <a:srgbClr val="FF0000"/>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1 of 5</a:t>
            </a:r>
            <a:endParaRPr/>
          </a:p>
        </p:txBody>
      </p:sp>
      <p:sp>
        <p:nvSpPr>
          <p:cNvPr id="15" name="Google Shape;15;p3"/>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16;p3"/>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17" name="Google Shape;17;p3"/>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18" name="Google Shape;18;p3"/>
          <p:cNvSpPr txBox="1"/>
          <p:nvPr/>
        </p:nvSpPr>
        <p:spPr>
          <a:xfrm>
            <a:off x="7089825" y="660975"/>
            <a:ext cx="23709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“Next Stop: The Top”</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2023/January 2024</a:t>
            </a:r>
            <a:endParaRPr sz="1200">
              <a:latin typeface="Montserrat"/>
              <a:ea typeface="Montserrat"/>
              <a:cs typeface="Montserrat"/>
              <a:sym typeface="Montserrat"/>
            </a:endParaRPr>
          </a:p>
        </p:txBody>
      </p:sp>
      <p:sp>
        <p:nvSpPr>
          <p:cNvPr id="19" name="Google Shape;19;p3"/>
          <p:cNvSpPr txBox="1"/>
          <p:nvPr/>
        </p:nvSpPr>
        <p:spPr>
          <a:xfrm>
            <a:off x="2446675" y="712650"/>
            <a:ext cx="4310700" cy="4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ontserrat"/>
                <a:ea typeface="Montserrat"/>
                <a:cs typeface="Montserrat"/>
                <a:sym typeface="Montserrat"/>
              </a:rPr>
              <a:t>Name:</a:t>
            </a:r>
            <a:endParaRPr>
              <a:latin typeface="Montserrat"/>
              <a:ea typeface="Montserrat"/>
              <a:cs typeface="Montserrat"/>
              <a:sym typeface="Montserrat"/>
            </a:endParaRPr>
          </a:p>
        </p:txBody>
      </p:sp>
      <p:sp>
        <p:nvSpPr>
          <p:cNvPr id="20" name="Google Shape;20;p3"/>
          <p:cNvSpPr txBox="1"/>
          <p:nvPr/>
        </p:nvSpPr>
        <p:spPr>
          <a:xfrm>
            <a:off x="1070300" y="1283763"/>
            <a:ext cx="5712600" cy="5145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00000"/>
              </a:buClr>
              <a:buSzPts val="1100"/>
              <a:buFont typeface="Arial"/>
              <a:buNone/>
            </a:pPr>
            <a:r>
              <a:rPr lang="en" sz="3800">
                <a:solidFill>
                  <a:srgbClr val="1155CC"/>
                </a:solidFill>
                <a:latin typeface="Montserrat ExtraBold"/>
                <a:ea typeface="Montserrat ExtraBold"/>
                <a:cs typeface="Montserrat ExtraBold"/>
                <a:sym typeface="Montserrat ExtraBold"/>
              </a:rPr>
              <a:t>Cause and Effect</a:t>
            </a:r>
            <a:endParaRPr sz="3800" i="1">
              <a:solidFill>
                <a:srgbClr val="1155CC"/>
              </a:solidFill>
              <a:latin typeface="Montserrat ExtraBold"/>
              <a:ea typeface="Montserrat ExtraBold"/>
              <a:cs typeface="Montserrat ExtraBold"/>
              <a:sym typeface="Montserrat ExtraBold"/>
            </a:endParaRPr>
          </a:p>
        </p:txBody>
      </p:sp>
      <p:sp>
        <p:nvSpPr>
          <p:cNvPr id="21" name="Google Shape;21;p3"/>
          <p:cNvSpPr txBox="1"/>
          <p:nvPr/>
        </p:nvSpPr>
        <p:spPr>
          <a:xfrm>
            <a:off x="1079150" y="2017850"/>
            <a:ext cx="4409100" cy="5949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350">
                <a:latin typeface="Montserrat Medium"/>
                <a:ea typeface="Montserrat Medium"/>
                <a:cs typeface="Montserrat Medium"/>
                <a:sym typeface="Montserrat Medium"/>
              </a:rPr>
              <a:t>You’ve just read </a:t>
            </a:r>
            <a:r>
              <a:rPr lang="en" sz="1350">
                <a:solidFill>
                  <a:schemeClr val="dk1"/>
                </a:solidFill>
                <a:latin typeface="Montserrat Medium"/>
                <a:ea typeface="Montserrat Medium"/>
                <a:cs typeface="Montserrat Medium"/>
                <a:sym typeface="Montserrat Medium"/>
              </a:rPr>
              <a:t>“</a:t>
            </a:r>
            <a:r>
              <a:rPr lang="en" sz="1350" b="1">
                <a:solidFill>
                  <a:srgbClr val="0000FF"/>
                </a:solidFill>
                <a:latin typeface="Montserrat"/>
                <a:ea typeface="Montserrat"/>
                <a:cs typeface="Montserrat"/>
                <a:sym typeface="Montserrat"/>
              </a:rPr>
              <a:t>Next Stop: The Top</a:t>
            </a:r>
            <a:r>
              <a:rPr lang="en" sz="1350">
                <a:solidFill>
                  <a:schemeClr val="dk1"/>
                </a:solidFill>
                <a:latin typeface="Montserrat Medium"/>
                <a:ea typeface="Montserrat Medium"/>
                <a:cs typeface="Montserrat Medium"/>
                <a:sym typeface="Montserrat Medium"/>
              </a:rPr>
              <a:t>.” </a:t>
            </a:r>
            <a:r>
              <a:rPr lang="en" sz="1350">
                <a:latin typeface="Montserrat Medium"/>
                <a:ea typeface="Montserrat Medium"/>
                <a:cs typeface="Montserrat Medium"/>
                <a:sym typeface="Montserrat Medium"/>
              </a:rPr>
              <a:t>Now it’s time to do this activity.</a:t>
            </a:r>
            <a:endParaRPr sz="1350">
              <a:latin typeface="Montserrat Medium"/>
              <a:ea typeface="Montserrat Medium"/>
              <a:cs typeface="Montserrat Medium"/>
              <a:sym typeface="Montserrat Medium"/>
            </a:endParaRPr>
          </a:p>
        </p:txBody>
      </p:sp>
      <p:sp>
        <p:nvSpPr>
          <p:cNvPr id="22" name="Google Shape;22;p3"/>
          <p:cNvSpPr txBox="1"/>
          <p:nvPr/>
        </p:nvSpPr>
        <p:spPr>
          <a:xfrm>
            <a:off x="4060500" y="2989725"/>
            <a:ext cx="2137200" cy="46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Caveat"/>
                <a:ea typeface="Caveat"/>
                <a:cs typeface="Caveat"/>
                <a:sym typeface="Caveat"/>
              </a:rPr>
              <a:t>What to Do</a:t>
            </a:r>
            <a:endParaRPr sz="3000" b="1">
              <a:latin typeface="Caveat"/>
              <a:ea typeface="Caveat"/>
              <a:cs typeface="Caveat"/>
              <a:sym typeface="Caveat"/>
            </a:endParaRPr>
          </a:p>
        </p:txBody>
      </p:sp>
      <p:sp>
        <p:nvSpPr>
          <p:cNvPr id="23" name="Google Shape;23;p3"/>
          <p:cNvSpPr/>
          <p:nvPr/>
        </p:nvSpPr>
        <p:spPr>
          <a:xfrm>
            <a:off x="759600" y="3473800"/>
            <a:ext cx="2876700" cy="2876700"/>
          </a:xfrm>
          <a:prstGeom prst="ellipse">
            <a:avLst/>
          </a:prstGeom>
          <a:solidFill>
            <a:srgbClr val="1155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1155CC"/>
              </a:solidFill>
            </a:endParaRPr>
          </a:p>
        </p:txBody>
      </p:sp>
      <p:sp>
        <p:nvSpPr>
          <p:cNvPr id="24" name="Google Shape;24;p3"/>
          <p:cNvSpPr txBox="1"/>
          <p:nvPr/>
        </p:nvSpPr>
        <p:spPr>
          <a:xfrm>
            <a:off x="863225" y="3636275"/>
            <a:ext cx="2646000" cy="2528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500">
                <a:solidFill>
                  <a:srgbClr val="FFFFFF"/>
                </a:solidFill>
                <a:latin typeface="Montserrat Medium"/>
                <a:ea typeface="Montserrat Medium"/>
                <a:cs typeface="Montserrat Medium"/>
                <a:sym typeface="Montserrat Medium"/>
              </a:rPr>
              <a:t>A </a:t>
            </a:r>
            <a:r>
              <a:rPr lang="en" sz="1500">
                <a:solidFill>
                  <a:srgbClr val="FFFF00"/>
                </a:solidFill>
                <a:latin typeface="Montserrat Medium"/>
                <a:ea typeface="Montserrat Medium"/>
                <a:cs typeface="Montserrat Medium"/>
                <a:sym typeface="Montserrat Medium"/>
              </a:rPr>
              <a:t>cause</a:t>
            </a:r>
            <a:r>
              <a:rPr lang="en" sz="1500">
                <a:solidFill>
                  <a:srgbClr val="FFFFFF"/>
                </a:solidFill>
                <a:latin typeface="Montserrat Medium"/>
                <a:ea typeface="Montserrat Medium"/>
                <a:cs typeface="Montserrat Medium"/>
                <a:sym typeface="Montserrat Medium"/>
              </a:rPr>
              <a: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is what makes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something happen.</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0"/>
              </a:spcAft>
              <a:buNone/>
            </a:pPr>
            <a:r>
              <a:rPr lang="en" sz="1500">
                <a:solidFill>
                  <a:srgbClr val="FFFFFF"/>
                </a:solidFill>
                <a:latin typeface="Montserrat Medium"/>
                <a:ea typeface="Montserrat Medium"/>
                <a:cs typeface="Montserrat Medium"/>
                <a:sym typeface="Montserrat Medium"/>
              </a:rPr>
              <a:t>An </a:t>
            </a:r>
            <a:r>
              <a:rPr lang="en" sz="1500">
                <a:solidFill>
                  <a:srgbClr val="FFFF00"/>
                </a:solidFill>
                <a:latin typeface="Montserrat Medium"/>
                <a:ea typeface="Montserrat Medium"/>
                <a:cs typeface="Montserrat Medium"/>
                <a:sym typeface="Montserrat Medium"/>
              </a:rPr>
              <a:t>effect</a:t>
            </a:r>
            <a:r>
              <a:rPr lang="en" sz="1500">
                <a:solidFill>
                  <a:srgbClr val="FFFFFF"/>
                </a:solidFill>
                <a:latin typeface="Montserrat Medium"/>
                <a:ea typeface="Montserrat Medium"/>
                <a:cs typeface="Montserrat Medium"/>
                <a:sym typeface="Montserrat Medium"/>
              </a:rPr>
              <a:t> is what happens as a result.</a:t>
            </a:r>
            <a:endParaRPr sz="1500">
              <a:solidFill>
                <a:srgbClr val="FFFFFF"/>
              </a:solidFill>
              <a:latin typeface="Montserrat Medium"/>
              <a:ea typeface="Montserrat Medium"/>
              <a:cs typeface="Montserrat Medium"/>
              <a:sym typeface="Montserrat Medium"/>
            </a:endParaRPr>
          </a:p>
          <a:p>
            <a:pPr marL="0" lvl="0" indent="0" algn="ctr" rtl="0">
              <a:spcBef>
                <a:spcPts val="1000"/>
              </a:spcBef>
              <a:spcAft>
                <a:spcPts val="1000"/>
              </a:spcAft>
              <a:buNone/>
            </a:pPr>
            <a:r>
              <a:rPr lang="en" sz="1500">
                <a:solidFill>
                  <a:srgbClr val="FFFFFF"/>
                </a:solidFill>
                <a:latin typeface="Montserrat Medium"/>
                <a:ea typeface="Montserrat Medium"/>
                <a:cs typeface="Montserrat Medium"/>
                <a:sym typeface="Montserrat Medium"/>
              </a:rPr>
              <a:t>Understanding </a:t>
            </a:r>
            <a:r>
              <a:rPr lang="en" sz="1500">
                <a:solidFill>
                  <a:srgbClr val="FFFF00"/>
                </a:solidFill>
                <a:latin typeface="Montserrat Medium"/>
                <a:ea typeface="Montserrat Medium"/>
                <a:cs typeface="Montserrat Medium"/>
                <a:sym typeface="Montserrat Medium"/>
              </a:rPr>
              <a:t>cause and effect</a:t>
            </a:r>
            <a:r>
              <a:rPr lang="en" sz="1500">
                <a:solidFill>
                  <a:srgbClr val="FFFFFF"/>
                </a:solidFill>
                <a:latin typeface="Montserrat Medium"/>
                <a:ea typeface="Montserrat Medium"/>
                <a:cs typeface="Montserrat Medium"/>
                <a:sym typeface="Montserrat Medium"/>
              </a:rPr>
              <a:t> is an important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part of understanding </a:t>
            </a:r>
            <a:br>
              <a:rPr lang="en" sz="1500">
                <a:solidFill>
                  <a:srgbClr val="FFFFFF"/>
                </a:solidFill>
                <a:latin typeface="Montserrat Medium"/>
                <a:ea typeface="Montserrat Medium"/>
                <a:cs typeface="Montserrat Medium"/>
                <a:sym typeface="Montserrat Medium"/>
              </a:rPr>
            </a:br>
            <a:r>
              <a:rPr lang="en" sz="1500">
                <a:solidFill>
                  <a:srgbClr val="FFFFFF"/>
                </a:solidFill>
                <a:latin typeface="Montserrat Medium"/>
                <a:ea typeface="Montserrat Medium"/>
                <a:cs typeface="Montserrat Medium"/>
                <a:sym typeface="Montserrat Medium"/>
              </a:rPr>
              <a:t>a story.</a:t>
            </a:r>
            <a:endParaRPr sz="1500">
              <a:solidFill>
                <a:srgbClr val="FFFFFF"/>
              </a:solidFill>
              <a:latin typeface="Montserrat Medium"/>
              <a:ea typeface="Montserrat Medium"/>
              <a:cs typeface="Montserrat Medium"/>
              <a:sym typeface="Montserrat Medium"/>
            </a:endParaRPr>
          </a:p>
        </p:txBody>
      </p:sp>
      <p:sp>
        <p:nvSpPr>
          <p:cNvPr id="25" name="Google Shape;25;p3"/>
          <p:cNvSpPr txBox="1"/>
          <p:nvPr/>
        </p:nvSpPr>
        <p:spPr>
          <a:xfrm>
            <a:off x="1070300" y="2989725"/>
            <a:ext cx="2137200" cy="460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Caveat"/>
                <a:ea typeface="Caveat"/>
                <a:cs typeface="Caveat"/>
                <a:sym typeface="Caveat"/>
              </a:rPr>
              <a:t>What to Know</a:t>
            </a:r>
            <a:endParaRPr sz="3000" b="1">
              <a:latin typeface="Caveat"/>
              <a:ea typeface="Caveat"/>
              <a:cs typeface="Caveat"/>
              <a:sym typeface="Caveat"/>
            </a:endParaRPr>
          </a:p>
        </p:txBody>
      </p:sp>
      <p:pic>
        <p:nvPicPr>
          <p:cNvPr id="26" name="Google Shape;26;p3"/>
          <p:cNvPicPr preferRelativeResize="0"/>
          <p:nvPr/>
        </p:nvPicPr>
        <p:blipFill>
          <a:blip r:embed="rId3">
            <a:alphaModFix/>
          </a:blip>
          <a:stretch>
            <a:fillRect/>
          </a:stretch>
        </p:blipFill>
        <p:spPr>
          <a:xfrm rot="4109499">
            <a:off x="2935310" y="3322951"/>
            <a:ext cx="1082656" cy="641698"/>
          </a:xfrm>
          <a:prstGeom prst="rect">
            <a:avLst/>
          </a:prstGeom>
          <a:noFill/>
          <a:ln>
            <a:noFill/>
          </a:ln>
        </p:spPr>
      </p:pic>
      <p:sp>
        <p:nvSpPr>
          <p:cNvPr id="27" name="Google Shape;27;p3"/>
          <p:cNvSpPr txBox="1">
            <a:spLocks noGrp="1"/>
          </p:cNvSpPr>
          <p:nvPr>
            <p:ph type="body" idx="1"/>
          </p:nvPr>
        </p:nvSpPr>
        <p:spPr>
          <a:xfrm>
            <a:off x="3207500" y="712650"/>
            <a:ext cx="2747100" cy="403200"/>
          </a:xfrm>
          <a:prstGeom prst="rect">
            <a:avLst/>
          </a:prstGeom>
          <a:solidFill>
            <a:srgbClr val="FFF2CC"/>
          </a:solidFill>
        </p:spPr>
        <p:txBody>
          <a:bodyPr spcFirstLastPara="1" wrap="square" lIns="113100" tIns="113100" rIns="113100" bIns="113100" anchor="t" anchorCtr="0">
            <a:noAutofit/>
          </a:bodyPr>
          <a:lstStyle>
            <a:lvl1pPr marL="457200" lvl="0" indent="-317500" rtl="0">
              <a:lnSpc>
                <a:spcPct val="115000"/>
              </a:lnSpc>
              <a:spcBef>
                <a:spcPts val="0"/>
              </a:spcBef>
              <a:spcAft>
                <a:spcPts val="0"/>
              </a:spcAft>
              <a:buClr>
                <a:schemeClr val="dk2"/>
              </a:buClr>
              <a:buSzPts val="1400"/>
              <a:buChar char="●"/>
              <a:defRPr>
                <a:solidFill>
                  <a:schemeClr val="dk2"/>
                </a:solidFill>
              </a:defRPr>
            </a:lvl1pPr>
            <a:lvl2pPr marL="914400" lvl="1" indent="-317500" rtl="0">
              <a:lnSpc>
                <a:spcPct val="115000"/>
              </a:lnSpc>
              <a:spcBef>
                <a:spcPts val="2000"/>
              </a:spcBef>
              <a:spcAft>
                <a:spcPts val="0"/>
              </a:spcAft>
              <a:buClr>
                <a:schemeClr val="dk2"/>
              </a:buClr>
              <a:buSzPts val="1400"/>
              <a:buChar char="○"/>
              <a:defRPr>
                <a:solidFill>
                  <a:schemeClr val="dk2"/>
                </a:solidFill>
              </a:defRPr>
            </a:lvl2pPr>
            <a:lvl3pPr marL="1371600" lvl="2" indent="-317500" rtl="0">
              <a:lnSpc>
                <a:spcPct val="115000"/>
              </a:lnSpc>
              <a:spcBef>
                <a:spcPts val="2000"/>
              </a:spcBef>
              <a:spcAft>
                <a:spcPts val="0"/>
              </a:spcAft>
              <a:buClr>
                <a:schemeClr val="dk2"/>
              </a:buClr>
              <a:buSzPts val="1400"/>
              <a:buChar char="■"/>
              <a:defRPr>
                <a:solidFill>
                  <a:schemeClr val="dk2"/>
                </a:solidFill>
              </a:defRPr>
            </a:lvl3pPr>
            <a:lvl4pPr marL="1828800" lvl="3" indent="-317500" rtl="0">
              <a:lnSpc>
                <a:spcPct val="115000"/>
              </a:lnSpc>
              <a:spcBef>
                <a:spcPts val="2000"/>
              </a:spcBef>
              <a:spcAft>
                <a:spcPts val="0"/>
              </a:spcAft>
              <a:buClr>
                <a:schemeClr val="dk2"/>
              </a:buClr>
              <a:buSzPts val="1400"/>
              <a:buChar char="●"/>
              <a:defRPr>
                <a:solidFill>
                  <a:schemeClr val="dk2"/>
                </a:solidFill>
              </a:defRPr>
            </a:lvl4pPr>
            <a:lvl5pPr marL="2286000" lvl="4" indent="-317500" rtl="0">
              <a:lnSpc>
                <a:spcPct val="115000"/>
              </a:lnSpc>
              <a:spcBef>
                <a:spcPts val="2000"/>
              </a:spcBef>
              <a:spcAft>
                <a:spcPts val="0"/>
              </a:spcAft>
              <a:buClr>
                <a:schemeClr val="dk2"/>
              </a:buClr>
              <a:buSzPts val="1400"/>
              <a:buChar char="○"/>
              <a:defRPr>
                <a:solidFill>
                  <a:schemeClr val="dk2"/>
                </a:solidFill>
              </a:defRPr>
            </a:lvl5pPr>
            <a:lvl6pPr marL="2743200" lvl="5" indent="-317500" rtl="0">
              <a:lnSpc>
                <a:spcPct val="115000"/>
              </a:lnSpc>
              <a:spcBef>
                <a:spcPts val="2000"/>
              </a:spcBef>
              <a:spcAft>
                <a:spcPts val="0"/>
              </a:spcAft>
              <a:buClr>
                <a:schemeClr val="dk2"/>
              </a:buClr>
              <a:buSzPts val="1400"/>
              <a:buChar char="■"/>
              <a:defRPr>
                <a:solidFill>
                  <a:schemeClr val="dk2"/>
                </a:solidFill>
              </a:defRPr>
            </a:lvl6pPr>
            <a:lvl7pPr marL="3200400" lvl="6" indent="-317500" rtl="0">
              <a:lnSpc>
                <a:spcPct val="115000"/>
              </a:lnSpc>
              <a:spcBef>
                <a:spcPts val="2000"/>
              </a:spcBef>
              <a:spcAft>
                <a:spcPts val="0"/>
              </a:spcAft>
              <a:buClr>
                <a:schemeClr val="dk2"/>
              </a:buClr>
              <a:buSzPts val="1400"/>
              <a:buChar char="●"/>
              <a:defRPr>
                <a:solidFill>
                  <a:schemeClr val="dk2"/>
                </a:solidFill>
              </a:defRPr>
            </a:lvl7pPr>
            <a:lvl8pPr marL="3657600" lvl="7" indent="-317500" rtl="0">
              <a:lnSpc>
                <a:spcPct val="115000"/>
              </a:lnSpc>
              <a:spcBef>
                <a:spcPts val="2000"/>
              </a:spcBef>
              <a:spcAft>
                <a:spcPts val="0"/>
              </a:spcAft>
              <a:buClr>
                <a:schemeClr val="dk2"/>
              </a:buClr>
              <a:buSzPts val="1400"/>
              <a:buChar char="○"/>
              <a:defRPr>
                <a:solidFill>
                  <a:schemeClr val="dk2"/>
                </a:solidFill>
              </a:defRPr>
            </a:lvl8pPr>
            <a:lvl9pPr marL="4114800" lvl="8" indent="-317500" rtl="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28" name="Google Shape;28;p3"/>
          <p:cNvSpPr txBox="1"/>
          <p:nvPr/>
        </p:nvSpPr>
        <p:spPr>
          <a:xfrm>
            <a:off x="4125000" y="3558700"/>
            <a:ext cx="5194800" cy="1731300"/>
          </a:xfrm>
          <a:prstGeom prst="rect">
            <a:avLst/>
          </a:prstGeom>
          <a:noFill/>
          <a:ln w="9525" cap="flat" cmpd="sng">
            <a:solidFill>
              <a:srgbClr val="FFFFFF"/>
            </a:solidFill>
            <a:prstDash val="dot"/>
            <a:round/>
            <a:headEnd type="none" w="sm" len="sm"/>
            <a:tailEnd type="none" w="sm" len="sm"/>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a:latin typeface="Montserrat Medium"/>
                <a:ea typeface="Montserrat Medium"/>
                <a:cs typeface="Montserrat Medium"/>
                <a:sym typeface="Montserrat Medium"/>
              </a:rPr>
              <a:t>In the charts on the following slides, fill in the missing causes and effects. Understanding these causes and effects is an important part of understanding the story.</a:t>
            </a:r>
            <a:endParaRPr>
              <a:latin typeface="Montserrat Medium"/>
              <a:ea typeface="Montserrat Medium"/>
              <a:cs typeface="Montserrat Medium"/>
              <a:sym typeface="Montserrat Medium"/>
            </a:endParaRPr>
          </a:p>
        </p:txBody>
      </p:sp>
      <p:sp>
        <p:nvSpPr>
          <p:cNvPr id="29" name="Google Shape;29;p3"/>
          <p:cNvSpPr txBox="1"/>
          <p:nvPr/>
        </p:nvSpPr>
        <p:spPr>
          <a:xfrm>
            <a:off x="4125000" y="4536250"/>
            <a:ext cx="4844700" cy="984000"/>
          </a:xfrm>
          <a:prstGeom prst="rect">
            <a:avLst/>
          </a:prstGeom>
          <a:solidFill>
            <a:srgbClr val="FFFF00"/>
          </a:solidFill>
          <a:ln>
            <a:noFill/>
          </a:ln>
        </p:spPr>
        <p:txBody>
          <a:bodyPr spcFirstLastPara="1" wrap="square" lIns="91425" tIns="91425" rIns="91425" bIns="91425" anchor="t" anchorCtr="0">
            <a:noAutofit/>
          </a:bodyPr>
          <a:lstStyle/>
          <a:p>
            <a:pPr marL="914400" lvl="0" indent="0" algn="l" rtl="0">
              <a:lnSpc>
                <a:spcPct val="115000"/>
              </a:lnSpc>
              <a:spcBef>
                <a:spcPts val="0"/>
              </a:spcBef>
              <a:spcAft>
                <a:spcPts val="0"/>
              </a:spcAft>
              <a:buNone/>
            </a:pPr>
            <a:r>
              <a:rPr lang="en" sz="1800">
                <a:solidFill>
                  <a:srgbClr val="0000FF"/>
                </a:solidFill>
                <a:latin typeface="Montserrat ExtraBold"/>
                <a:ea typeface="Montserrat ExtraBold"/>
                <a:cs typeface="Montserrat ExtraBold"/>
                <a:sym typeface="Montserrat ExtraBold"/>
              </a:rPr>
              <a:t>TIP:</a:t>
            </a:r>
            <a:r>
              <a:rPr lang="en">
                <a:solidFill>
                  <a:srgbClr val="000000"/>
                </a:solidFill>
                <a:latin typeface="Montserrat Medium"/>
                <a:ea typeface="Montserrat Medium"/>
                <a:cs typeface="Montserrat Medium"/>
                <a:sym typeface="Montserrat Medium"/>
              </a:rPr>
              <a:t> We’ve included hints at the bottom of each slide! Think about them before you enter your answer.</a:t>
            </a:r>
            <a:endParaRPr>
              <a:solidFill>
                <a:srgbClr val="000000"/>
              </a:solidFill>
              <a:latin typeface="Montserrat Medium"/>
              <a:ea typeface="Montserrat Medium"/>
              <a:cs typeface="Montserrat Medium"/>
              <a:sym typeface="Montserrat Medium"/>
            </a:endParaRPr>
          </a:p>
        </p:txBody>
      </p:sp>
      <p:sp>
        <p:nvSpPr>
          <p:cNvPr id="30" name="Google Shape;30;p3"/>
          <p:cNvSpPr/>
          <p:nvPr/>
        </p:nvSpPr>
        <p:spPr>
          <a:xfrm>
            <a:off x="4167175" y="4536250"/>
            <a:ext cx="869700" cy="869700"/>
          </a:xfrm>
          <a:prstGeom prst="star5">
            <a:avLst>
              <a:gd name="adj" fmla="val 19098"/>
              <a:gd name="hf" fmla="val 105146"/>
              <a:gd name="vf" fmla="val 110557"/>
            </a:avLst>
          </a:prstGeom>
          <a:solidFill>
            <a:srgbClr val="EEEEEE"/>
          </a:solidFill>
          <a:ln>
            <a:noFill/>
          </a:ln>
          <a:effectLst>
            <a:outerShdw blurRad="85725"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 name="Google Shape;31;p3"/>
          <p:cNvPicPr preferRelativeResize="0"/>
          <p:nvPr/>
        </p:nvPicPr>
        <p:blipFill>
          <a:blip r:embed="rId4">
            <a:alphaModFix/>
          </a:blip>
          <a:stretch>
            <a:fillRect/>
          </a:stretch>
        </p:blipFill>
        <p:spPr>
          <a:xfrm>
            <a:off x="759600" y="654975"/>
            <a:ext cx="1354631" cy="460800"/>
          </a:xfrm>
          <a:prstGeom prst="rect">
            <a:avLst/>
          </a:prstGeom>
          <a:noFill/>
          <a:ln>
            <a:noFill/>
          </a:ln>
        </p:spPr>
      </p:pic>
      <p:pic>
        <p:nvPicPr>
          <p:cNvPr id="32" name="Google Shape;32;p3"/>
          <p:cNvPicPr preferRelativeResize="0"/>
          <p:nvPr/>
        </p:nvPicPr>
        <p:blipFill>
          <a:blip r:embed="rId5">
            <a:alphaModFix/>
          </a:blip>
          <a:stretch>
            <a:fillRect/>
          </a:stretch>
        </p:blipFill>
        <p:spPr>
          <a:xfrm>
            <a:off x="7182825" y="1121787"/>
            <a:ext cx="2277951" cy="1524769"/>
          </a:xfrm>
          <a:prstGeom prst="rect">
            <a:avLst/>
          </a:prstGeom>
          <a:noFill/>
          <a:ln>
            <a:noFill/>
          </a:ln>
          <a:effectLst>
            <a:outerShdw blurRad="57150" dist="19050" dir="5400000" algn="bl" rotWithShape="0">
              <a:srgbClr val="000000">
                <a:alpha val="50000"/>
              </a:srgbClr>
            </a:outerShdw>
          </a:effectLst>
        </p:spPr>
      </p:pic>
    </p:spTree>
  </p:cSld>
  <p:clrMapOvr>
    <a:masterClrMapping/>
  </p:clrMapOvr>
  <p:extLst>
    <p:ext uri="{DCECCB84-F9BA-43D5-87BE-67443E8EF086}">
      <p15:sldGuideLst xmlns:p15="http://schemas.microsoft.com/office/powerpoint/2012/main">
        <p15:guide id="1" pos="288">
          <p15:clr>
            <a:srgbClr val="FA7B17"/>
          </p15:clr>
        </p15:guide>
        <p15:guide id="2" orient="horz"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2" type="tx">
  <p:cSld name="TITLE_AND_BODY">
    <p:bg>
      <p:bgPr>
        <a:solidFill>
          <a:srgbClr val="FF0000"/>
        </a:solidFill>
        <a:effectLst/>
      </p:bgPr>
    </p:bg>
    <p:spTree>
      <p:nvGrpSpPr>
        <p:cNvPr id="1" name="Shape 33"/>
        <p:cNvGrpSpPr/>
        <p:nvPr/>
      </p:nvGrpSpPr>
      <p:grpSpPr>
        <a:xfrm>
          <a:off x="0" y="0"/>
          <a:ext cx="0" cy="0"/>
          <a:chOff x="0" y="0"/>
          <a:chExt cx="0" cy="0"/>
        </a:xfrm>
      </p:grpSpPr>
      <p:sp>
        <p:nvSpPr>
          <p:cNvPr id="34" name="Google Shape;34;p4"/>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r>
              <a:rPr lang="en"/>
              <a:t>Page 2 of 5</a:t>
            </a:r>
            <a:endParaRPr/>
          </a:p>
        </p:txBody>
      </p:sp>
      <p:sp>
        <p:nvSpPr>
          <p:cNvPr id="35" name="Google Shape;35;p4"/>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4"/>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37" name="Google Shape;37;p4"/>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sp>
        <p:nvSpPr>
          <p:cNvPr id="38" name="Google Shape;38;p4"/>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“Next Stop: The Top”</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2023/January 2024</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graphicFrame>
        <p:nvGraphicFramePr>
          <p:cNvPr id="39" name="Google Shape;39;p4"/>
          <p:cNvGraphicFramePr/>
          <p:nvPr/>
        </p:nvGraphicFramePr>
        <p:xfrm>
          <a:off x="773525" y="1437925"/>
          <a:ext cx="8511350" cy="5155630"/>
        </p:xfrm>
        <a:graphic>
          <a:graphicData uri="http://schemas.openxmlformats.org/drawingml/2006/table">
            <a:tbl>
              <a:tblPr>
                <a:noFill/>
                <a:tableStyleId>{3A9CD779-83FA-48F9-B45B-5413A01F4352}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40" name="Google Shape;40;p4"/>
          <p:cNvSpPr txBox="1">
            <a:spLocks noGrp="1"/>
          </p:cNvSpPr>
          <p:nvPr>
            <p:ph type="body" idx="1"/>
          </p:nvPr>
        </p:nvSpPr>
        <p:spPr>
          <a:xfrm>
            <a:off x="5264700" y="2319025"/>
            <a:ext cx="3768000" cy="35544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41" name="Google Shape;41;p4"/>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1.</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Langston knew he had to change his attitude so he could enjoy playing basketball.</a:t>
            </a:r>
            <a:endParaRPr sz="1900">
              <a:latin typeface="Coming Soon"/>
              <a:ea typeface="Coming Soon"/>
              <a:cs typeface="Coming Soon"/>
              <a:sym typeface="Coming Soon"/>
            </a:endParaRPr>
          </a:p>
        </p:txBody>
      </p:sp>
      <p:sp>
        <p:nvSpPr>
          <p:cNvPr id="42" name="Google Shape;42;p4"/>
          <p:cNvSpPr txBox="1"/>
          <p:nvPr/>
        </p:nvSpPr>
        <p:spPr>
          <a:xfrm>
            <a:off x="5294100" y="6017955"/>
            <a:ext cx="3709200" cy="5949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Where did Langston look for inspiring messages?</a:t>
            </a:r>
            <a:endParaRPr>
              <a:latin typeface="Montserrat Medium"/>
              <a:ea typeface="Montserrat Medium"/>
              <a:cs typeface="Montserrat Medium"/>
              <a:sym typeface="Montserrat Medium"/>
            </a:endParaRPr>
          </a:p>
        </p:txBody>
      </p:sp>
      <p:pic>
        <p:nvPicPr>
          <p:cNvPr id="43" name="Google Shape;43;p4"/>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lide 3">
  <p:cSld name="CUSTOM">
    <p:bg>
      <p:bgPr>
        <a:solidFill>
          <a:srgbClr val="FF0000"/>
        </a:solidFill>
        <a:effectLst/>
      </p:bgPr>
    </p:bg>
    <p:spTree>
      <p:nvGrpSpPr>
        <p:cNvPr id="1" name="Shape 44"/>
        <p:cNvGrpSpPr/>
        <p:nvPr/>
      </p:nvGrpSpPr>
      <p:grpSpPr>
        <a:xfrm>
          <a:off x="0" y="0"/>
          <a:ext cx="0" cy="0"/>
          <a:chOff x="0" y="0"/>
          <a:chExt cx="0" cy="0"/>
        </a:xfrm>
      </p:grpSpPr>
      <p:sp>
        <p:nvSpPr>
          <p:cNvPr id="45" name="Google Shape;45;p5"/>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3 of 5</a:t>
            </a:r>
            <a:endParaRPr/>
          </a:p>
        </p:txBody>
      </p:sp>
      <p:sp>
        <p:nvSpPr>
          <p:cNvPr id="46" name="Google Shape;46;p5"/>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 name="Google Shape;47;p5"/>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48" name="Google Shape;48;p5"/>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graphicFrame>
        <p:nvGraphicFramePr>
          <p:cNvPr id="49" name="Google Shape;49;p5"/>
          <p:cNvGraphicFramePr/>
          <p:nvPr/>
        </p:nvGraphicFramePr>
        <p:xfrm>
          <a:off x="773525" y="1437925"/>
          <a:ext cx="8511350" cy="5155630"/>
        </p:xfrm>
        <a:graphic>
          <a:graphicData uri="http://schemas.openxmlformats.org/drawingml/2006/table">
            <a:tbl>
              <a:tblPr>
                <a:noFill/>
                <a:tableStyleId>{3A9CD779-83FA-48F9-B45B-5413A01F4352}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50" name="Google Shape;50;p5"/>
          <p:cNvSpPr txBox="1">
            <a:spLocks noGrp="1"/>
          </p:cNvSpPr>
          <p:nvPr>
            <p:ph type="body" idx="1"/>
          </p:nvPr>
        </p:nvSpPr>
        <p:spPr>
          <a:xfrm>
            <a:off x="1298700" y="2397350"/>
            <a:ext cx="3430800" cy="3469800"/>
          </a:xfrm>
          <a:prstGeom prst="rect">
            <a:avLst/>
          </a:prstGeom>
          <a:solidFill>
            <a:srgbClr val="FFF2CC"/>
          </a:solidFill>
        </p:spPr>
        <p:txBody>
          <a:bodyPr spcFirstLastPara="1" wrap="square" lIns="113100" tIns="113100" rIns="113100" bIns="113100" anchor="t" anchorCtr="0">
            <a:noAutofit/>
          </a:bodyPr>
          <a:lstStyle>
            <a:lvl1pPr marL="457200" lvl="0" indent="-317500">
              <a:spcBef>
                <a:spcPts val="0"/>
              </a:spcBef>
              <a:spcAft>
                <a:spcPts val="0"/>
              </a:spcAft>
              <a:buSzPts val="1400"/>
              <a:buChar char="●"/>
              <a:defRPr/>
            </a:lvl1pPr>
            <a:lvl2pPr marL="914400" lvl="1" indent="-317500">
              <a:spcBef>
                <a:spcPts val="2000"/>
              </a:spcBef>
              <a:spcAft>
                <a:spcPts val="0"/>
              </a:spcAft>
              <a:buSzPts val="1400"/>
              <a:buChar char="○"/>
              <a:defRPr/>
            </a:lvl2pPr>
            <a:lvl3pPr marL="1371600" lvl="2" indent="-317500">
              <a:spcBef>
                <a:spcPts val="2000"/>
              </a:spcBef>
              <a:spcAft>
                <a:spcPts val="0"/>
              </a:spcAft>
              <a:buSzPts val="1400"/>
              <a:buChar char="■"/>
              <a:defRPr/>
            </a:lvl3pPr>
            <a:lvl4pPr marL="1828800" lvl="3" indent="-317500">
              <a:spcBef>
                <a:spcPts val="2000"/>
              </a:spcBef>
              <a:spcAft>
                <a:spcPts val="0"/>
              </a:spcAft>
              <a:buSzPts val="1400"/>
              <a:buChar char="●"/>
              <a:defRPr/>
            </a:lvl4pPr>
            <a:lvl5pPr marL="2286000" lvl="4" indent="-317500">
              <a:spcBef>
                <a:spcPts val="2000"/>
              </a:spcBef>
              <a:spcAft>
                <a:spcPts val="0"/>
              </a:spcAft>
              <a:buSzPts val="1400"/>
              <a:buChar char="○"/>
              <a:defRPr/>
            </a:lvl5pPr>
            <a:lvl6pPr marL="2743200" lvl="5" indent="-317500">
              <a:spcBef>
                <a:spcPts val="2000"/>
              </a:spcBef>
              <a:spcAft>
                <a:spcPts val="0"/>
              </a:spcAft>
              <a:buSzPts val="1400"/>
              <a:buChar char="■"/>
              <a:defRPr/>
            </a:lvl6pPr>
            <a:lvl7pPr marL="3200400" lvl="6" indent="-317500">
              <a:spcBef>
                <a:spcPts val="2000"/>
              </a:spcBef>
              <a:spcAft>
                <a:spcPts val="0"/>
              </a:spcAft>
              <a:buSzPts val="1400"/>
              <a:buChar char="●"/>
              <a:defRPr/>
            </a:lvl7pPr>
            <a:lvl8pPr marL="3657600" lvl="7" indent="-31750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51" name="Google Shape;51;p5"/>
          <p:cNvSpPr txBox="1"/>
          <p:nvPr/>
        </p:nvSpPr>
        <p:spPr>
          <a:xfrm>
            <a:off x="936000" y="6032428"/>
            <a:ext cx="3978900" cy="4410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350" b="1">
                <a:latin typeface="Montserrat"/>
                <a:ea typeface="Montserrat"/>
                <a:cs typeface="Montserrat"/>
                <a:sym typeface="Montserrat"/>
              </a:rPr>
              <a:t>Hint:</a:t>
            </a:r>
            <a:r>
              <a:rPr lang="en" sz="1350">
                <a:latin typeface="Montserrat Medium"/>
                <a:ea typeface="Montserrat Medium"/>
                <a:cs typeface="Montserrat Medium"/>
                <a:sym typeface="Montserrat Medium"/>
              </a:rPr>
              <a:t> What mistakes did Langston make with the first shirts he designed?</a:t>
            </a:r>
            <a:endParaRPr sz="1350">
              <a:latin typeface="Montserrat Medium"/>
              <a:ea typeface="Montserrat Medium"/>
              <a:cs typeface="Montserrat Medium"/>
              <a:sym typeface="Montserrat Medium"/>
            </a:endParaRPr>
          </a:p>
        </p:txBody>
      </p:sp>
      <p:sp>
        <p:nvSpPr>
          <p:cNvPr id="52" name="Google Shape;52;p5"/>
          <p:cNvSpPr txBox="1"/>
          <p:nvPr/>
        </p:nvSpPr>
        <p:spPr>
          <a:xfrm>
            <a:off x="894900" y="2319025"/>
            <a:ext cx="4038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2.</a:t>
            </a:r>
            <a:endParaRPr sz="1900">
              <a:latin typeface="Coming Soon"/>
              <a:ea typeface="Coming Soon"/>
              <a:cs typeface="Coming Soon"/>
              <a:sym typeface="Coming Soon"/>
            </a:endParaRPr>
          </a:p>
        </p:txBody>
      </p:sp>
      <p:sp>
        <p:nvSpPr>
          <p:cNvPr id="53" name="Google Shape;53;p5"/>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The first shirts Langston had printed weren’t that great.</a:t>
            </a:r>
            <a:endParaRPr sz="1900">
              <a:solidFill>
                <a:schemeClr val="dk1"/>
              </a:solidFill>
              <a:latin typeface="Coming Soon"/>
              <a:ea typeface="Coming Soon"/>
              <a:cs typeface="Coming Soon"/>
              <a:sym typeface="Coming Soon"/>
            </a:endParaRPr>
          </a:p>
        </p:txBody>
      </p:sp>
      <p:sp>
        <p:nvSpPr>
          <p:cNvPr id="54" name="Google Shape;54;p5"/>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“Next Stop: The Top”</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2023/January 2024</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55" name="Google Shape;55;p5"/>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lide 4">
  <p:cSld name="CUSTOM_1">
    <p:bg>
      <p:bgPr>
        <a:solidFill>
          <a:srgbClr val="FF0000"/>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4 of 5</a:t>
            </a:r>
            <a:endParaRPr/>
          </a:p>
        </p:txBody>
      </p:sp>
      <p:sp>
        <p:nvSpPr>
          <p:cNvPr id="58" name="Google Shape;58;p6"/>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6"/>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60" name="Google Shape;60;p6"/>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graphicFrame>
        <p:nvGraphicFramePr>
          <p:cNvPr id="61" name="Google Shape;61;p6"/>
          <p:cNvGraphicFramePr/>
          <p:nvPr/>
        </p:nvGraphicFramePr>
        <p:xfrm>
          <a:off x="773525" y="1437925"/>
          <a:ext cx="8511350" cy="5155630"/>
        </p:xfrm>
        <a:graphic>
          <a:graphicData uri="http://schemas.openxmlformats.org/drawingml/2006/table">
            <a:tbl>
              <a:tblPr>
                <a:noFill/>
                <a:tableStyleId>{3A9CD779-83FA-48F9-B45B-5413A01F4352}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62" name="Google Shape;62;p6"/>
          <p:cNvSpPr txBox="1">
            <a:spLocks noGrp="1"/>
          </p:cNvSpPr>
          <p:nvPr>
            <p:ph type="body" idx="1"/>
          </p:nvPr>
        </p:nvSpPr>
        <p:spPr>
          <a:xfrm>
            <a:off x="5264700" y="2319025"/>
            <a:ext cx="3768000" cy="36411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63" name="Google Shape;63;p6"/>
          <p:cNvSpPr txBox="1"/>
          <p:nvPr/>
        </p:nvSpPr>
        <p:spPr>
          <a:xfrm>
            <a:off x="1047300" y="2319025"/>
            <a:ext cx="3709200" cy="3986700"/>
          </a:xfrm>
          <a:prstGeom prst="rect">
            <a:avLst/>
          </a:prstGeom>
          <a:noFill/>
          <a:ln>
            <a:noFill/>
          </a:ln>
        </p:spPr>
        <p:txBody>
          <a:bodyPr spcFirstLastPara="1" wrap="square" lIns="91425" tIns="91425" rIns="91425" bIns="91425" anchor="t" anchorCtr="0">
            <a:noAutofit/>
          </a:bodyPr>
          <a:lstStyle/>
          <a:p>
            <a:pPr marL="182880" lvl="0" indent="-182880" algn="l" rtl="0">
              <a:lnSpc>
                <a:spcPct val="115000"/>
              </a:lnSpc>
              <a:spcBef>
                <a:spcPts val="0"/>
              </a:spcBef>
              <a:spcAft>
                <a:spcPts val="0"/>
              </a:spcAft>
              <a:buNone/>
            </a:pPr>
            <a:r>
              <a:rPr lang="en" sz="2000" b="1">
                <a:solidFill>
                  <a:schemeClr val="dk1"/>
                </a:solidFill>
                <a:latin typeface="Montserrat"/>
                <a:ea typeface="Montserrat"/>
                <a:cs typeface="Montserrat"/>
                <a:sym typeface="Montserrat"/>
              </a:rPr>
              <a:t>3.</a:t>
            </a:r>
            <a:r>
              <a:rPr lang="en" sz="1600" b="1">
                <a:solidFill>
                  <a:schemeClr val="dk1"/>
                </a:solidFill>
                <a:latin typeface="Lato"/>
                <a:ea typeface="Lato"/>
                <a:cs typeface="Lato"/>
                <a:sym typeface="Lato"/>
              </a:rPr>
              <a:t> </a:t>
            </a:r>
            <a:r>
              <a:rPr lang="en" sz="1900">
                <a:solidFill>
                  <a:schemeClr val="dk1"/>
                </a:solidFill>
                <a:latin typeface="Coming Soon"/>
                <a:ea typeface="Coming Soon"/>
                <a:cs typeface="Coming Soon"/>
                <a:sym typeface="Coming Soon"/>
              </a:rPr>
              <a:t>Langston joined the Industry Club at the Boys &amp; Girls Club.</a:t>
            </a:r>
            <a:endParaRPr sz="1900">
              <a:latin typeface="Coming Soon"/>
              <a:ea typeface="Coming Soon"/>
              <a:cs typeface="Coming Soon"/>
              <a:sym typeface="Coming Soon"/>
            </a:endParaRPr>
          </a:p>
        </p:txBody>
      </p:sp>
      <p:sp>
        <p:nvSpPr>
          <p:cNvPr id="64" name="Google Shape;64;p6"/>
          <p:cNvSpPr txBox="1"/>
          <p:nvPr/>
        </p:nvSpPr>
        <p:spPr>
          <a:xfrm>
            <a:off x="5077025" y="6045175"/>
            <a:ext cx="4080900" cy="4608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did Langston learn how to do?</a:t>
            </a:r>
            <a:endParaRPr>
              <a:latin typeface="Montserrat Medium"/>
              <a:ea typeface="Montserrat Medium"/>
              <a:cs typeface="Montserrat Medium"/>
              <a:sym typeface="Montserrat Medium"/>
            </a:endParaRPr>
          </a:p>
        </p:txBody>
      </p:sp>
      <p:sp>
        <p:nvSpPr>
          <p:cNvPr id="65" name="Google Shape;65;p6"/>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“Next Stop: The Top”</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2023/January 2024</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66" name="Google Shape;66;p6"/>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lide 5">
  <p:cSld name="CUSTOM_2">
    <p:bg>
      <p:bgPr>
        <a:solidFill>
          <a:srgbClr val="FF0000"/>
        </a:solidFill>
        <a:effectLst/>
      </p:bgPr>
    </p:bg>
    <p:spTree>
      <p:nvGrpSpPr>
        <p:cNvPr id="1" name="Shape 67"/>
        <p:cNvGrpSpPr/>
        <p:nvPr/>
      </p:nvGrpSpPr>
      <p:grpSpPr>
        <a:xfrm>
          <a:off x="0" y="0"/>
          <a:ext cx="0" cy="0"/>
          <a:chOff x="0" y="0"/>
          <a:chExt cx="0" cy="0"/>
        </a:xfrm>
      </p:grpSpPr>
      <p:sp>
        <p:nvSpPr>
          <p:cNvPr id="68" name="Google Shape;68;p7"/>
          <p:cNvSpPr/>
          <p:nvPr/>
        </p:nvSpPr>
        <p:spPr>
          <a:xfrm>
            <a:off x="454950" y="457200"/>
            <a:ext cx="9148500" cy="6581400"/>
          </a:xfrm>
          <a:prstGeom prst="rect">
            <a:avLst/>
          </a:prstGeom>
          <a:solidFill>
            <a:schemeClr val="lt2"/>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7"/>
          <p:cNvPicPr preferRelativeResize="0"/>
          <p:nvPr/>
        </p:nvPicPr>
        <p:blipFill>
          <a:blip r:embed="rId2">
            <a:alphaModFix/>
          </a:blip>
          <a:stretch>
            <a:fillRect/>
          </a:stretch>
        </p:blipFill>
        <p:spPr>
          <a:xfrm>
            <a:off x="3929325" y="7150397"/>
            <a:ext cx="2199725" cy="271300"/>
          </a:xfrm>
          <a:prstGeom prst="rect">
            <a:avLst/>
          </a:prstGeom>
          <a:noFill/>
          <a:ln>
            <a:noFill/>
          </a:ln>
        </p:spPr>
      </p:pic>
      <p:sp>
        <p:nvSpPr>
          <p:cNvPr id="70" name="Google Shape;70;p7"/>
          <p:cNvSpPr txBox="1"/>
          <p:nvPr/>
        </p:nvSpPr>
        <p:spPr>
          <a:xfrm>
            <a:off x="1174325" y="6757375"/>
            <a:ext cx="7709700" cy="2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latin typeface="Oswald Light"/>
                <a:ea typeface="Oswald Light"/>
                <a:cs typeface="Oswald Light"/>
                <a:sym typeface="Oswald Light"/>
              </a:rPr>
              <a:t>©2023 by Scholastic Inc. All rights reserved. Permission granted to teachers and subscribers to make copies of this file to distribute to their students. Scholastic is not responsible for any edits to these materials made by educators or their students.</a:t>
            </a:r>
            <a:endParaRPr sz="700">
              <a:latin typeface="Oswald Light"/>
              <a:ea typeface="Oswald Light"/>
              <a:cs typeface="Oswald Light"/>
              <a:sym typeface="Oswald Light"/>
            </a:endParaRPr>
          </a:p>
        </p:txBody>
      </p:sp>
      <p:graphicFrame>
        <p:nvGraphicFramePr>
          <p:cNvPr id="71" name="Google Shape;71;p7"/>
          <p:cNvGraphicFramePr/>
          <p:nvPr/>
        </p:nvGraphicFramePr>
        <p:xfrm>
          <a:off x="773525" y="1437925"/>
          <a:ext cx="8511350" cy="5155630"/>
        </p:xfrm>
        <a:graphic>
          <a:graphicData uri="http://schemas.openxmlformats.org/drawingml/2006/table">
            <a:tbl>
              <a:tblPr>
                <a:noFill/>
                <a:tableStyleId>{3A9CD779-83FA-48F9-B45B-5413A01F4352}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72" name="Google Shape;72;p7"/>
          <p:cNvSpPr txBox="1">
            <a:spLocks noGrp="1"/>
          </p:cNvSpPr>
          <p:nvPr>
            <p:ph type="body" idx="1"/>
          </p:nvPr>
        </p:nvSpPr>
        <p:spPr>
          <a:xfrm>
            <a:off x="1298700" y="2397350"/>
            <a:ext cx="3417900" cy="3473700"/>
          </a:xfrm>
          <a:prstGeom prst="rect">
            <a:avLst/>
          </a:prstGeom>
          <a:solidFill>
            <a:srgbClr val="FFF2CC"/>
          </a:solidFill>
        </p:spPr>
        <p:txBody>
          <a:bodyPr spcFirstLastPara="1" wrap="square" lIns="113100" tIns="113100" rIns="113100" bIns="113100" anchor="t" anchorCtr="0">
            <a:noAutofit/>
          </a:bodyPr>
          <a:lstStyle>
            <a:lvl1pPr marL="457200" lvl="0" indent="-317500" rtl="0">
              <a:spcBef>
                <a:spcPts val="0"/>
              </a:spcBef>
              <a:spcAft>
                <a:spcPts val="0"/>
              </a:spcAft>
              <a:buSzPts val="1400"/>
              <a:buChar char="●"/>
              <a:defRPr/>
            </a:lvl1pPr>
            <a:lvl2pPr marL="914400" lvl="1" indent="-317500" rtl="0">
              <a:spcBef>
                <a:spcPts val="2000"/>
              </a:spcBef>
              <a:spcAft>
                <a:spcPts val="0"/>
              </a:spcAft>
              <a:buSzPts val="1400"/>
              <a:buChar char="○"/>
              <a:defRPr/>
            </a:lvl2pPr>
            <a:lvl3pPr marL="1371600" lvl="2" indent="-317500" rtl="0">
              <a:spcBef>
                <a:spcPts val="2000"/>
              </a:spcBef>
              <a:spcAft>
                <a:spcPts val="0"/>
              </a:spcAft>
              <a:buSzPts val="1400"/>
              <a:buChar char="■"/>
              <a:defRPr/>
            </a:lvl3pPr>
            <a:lvl4pPr marL="1828800" lvl="3" indent="-317500" rtl="0">
              <a:spcBef>
                <a:spcPts val="2000"/>
              </a:spcBef>
              <a:spcAft>
                <a:spcPts val="0"/>
              </a:spcAft>
              <a:buSzPts val="1400"/>
              <a:buChar char="●"/>
              <a:defRPr/>
            </a:lvl4pPr>
            <a:lvl5pPr marL="2286000" lvl="4" indent="-317500" rtl="0">
              <a:spcBef>
                <a:spcPts val="2000"/>
              </a:spcBef>
              <a:spcAft>
                <a:spcPts val="0"/>
              </a:spcAft>
              <a:buSzPts val="1400"/>
              <a:buChar char="○"/>
              <a:defRPr/>
            </a:lvl5pPr>
            <a:lvl6pPr marL="2743200" lvl="5" indent="-317500" rtl="0">
              <a:spcBef>
                <a:spcPts val="2000"/>
              </a:spcBef>
              <a:spcAft>
                <a:spcPts val="0"/>
              </a:spcAft>
              <a:buSzPts val="1400"/>
              <a:buChar char="■"/>
              <a:defRPr/>
            </a:lvl6pPr>
            <a:lvl7pPr marL="3200400" lvl="6" indent="-317500" rtl="0">
              <a:spcBef>
                <a:spcPts val="2000"/>
              </a:spcBef>
              <a:spcAft>
                <a:spcPts val="0"/>
              </a:spcAft>
              <a:buSzPts val="1400"/>
              <a:buChar char="●"/>
              <a:defRPr/>
            </a:lvl7pPr>
            <a:lvl8pPr marL="3657600" lvl="7" indent="-317500" rtl="0">
              <a:spcBef>
                <a:spcPts val="2000"/>
              </a:spcBef>
              <a:spcAft>
                <a:spcPts val="0"/>
              </a:spcAft>
              <a:buSzPts val="1400"/>
              <a:buChar char="○"/>
              <a:defRPr/>
            </a:lvl8pPr>
            <a:lvl9pPr marL="4114800" lvl="8" indent="-317500" rtl="0">
              <a:spcBef>
                <a:spcPts val="2000"/>
              </a:spcBef>
              <a:spcAft>
                <a:spcPts val="2000"/>
              </a:spcAft>
              <a:buSzPts val="1400"/>
              <a:buChar char="■"/>
              <a:defRPr/>
            </a:lvl9pPr>
          </a:lstStyle>
          <a:p>
            <a:endParaRPr/>
          </a:p>
        </p:txBody>
      </p:sp>
      <p:sp>
        <p:nvSpPr>
          <p:cNvPr id="73" name="Google Shape;73;p7"/>
          <p:cNvSpPr txBox="1"/>
          <p:nvPr/>
        </p:nvSpPr>
        <p:spPr>
          <a:xfrm>
            <a:off x="876725" y="6039263"/>
            <a:ext cx="4001100" cy="5361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a:latin typeface="Montserrat"/>
                <a:ea typeface="Montserrat"/>
                <a:cs typeface="Montserrat"/>
                <a:sym typeface="Montserrat"/>
              </a:rPr>
              <a:t>Hint:</a:t>
            </a:r>
            <a:r>
              <a:rPr lang="en">
                <a:latin typeface="Montserrat Medium"/>
                <a:ea typeface="Montserrat Medium"/>
                <a:cs typeface="Montserrat Medium"/>
                <a:sym typeface="Montserrat Medium"/>
              </a:rPr>
              <a:t> What group was Langston chosen for?</a:t>
            </a:r>
            <a:endParaRPr>
              <a:latin typeface="Montserrat Medium"/>
              <a:ea typeface="Montserrat Medium"/>
              <a:cs typeface="Montserrat Medium"/>
              <a:sym typeface="Montserrat Medium"/>
            </a:endParaRPr>
          </a:p>
        </p:txBody>
      </p:sp>
      <p:sp>
        <p:nvSpPr>
          <p:cNvPr id="74" name="Google Shape;74;p7"/>
          <p:cNvSpPr txBox="1"/>
          <p:nvPr/>
        </p:nvSpPr>
        <p:spPr>
          <a:xfrm>
            <a:off x="824775" y="2319025"/>
            <a:ext cx="474000" cy="441000"/>
          </a:xfrm>
          <a:prstGeom prst="rect">
            <a:avLst/>
          </a:prstGeom>
          <a:noFill/>
          <a:ln>
            <a:noFill/>
          </a:ln>
        </p:spPr>
        <p:txBody>
          <a:bodyPr spcFirstLastPara="1" wrap="square" lIns="91425" tIns="91425" rIns="91425" bIns="91425" anchor="t" anchorCtr="0">
            <a:noAutofit/>
          </a:bodyPr>
          <a:lstStyle/>
          <a:p>
            <a:pPr marL="182880" lvl="0" indent="-182880" algn="l" rtl="0">
              <a:spcBef>
                <a:spcPts val="0"/>
              </a:spcBef>
              <a:spcAft>
                <a:spcPts val="0"/>
              </a:spcAft>
              <a:buNone/>
            </a:pPr>
            <a:r>
              <a:rPr lang="en" sz="2000" b="1">
                <a:solidFill>
                  <a:schemeClr val="dk1"/>
                </a:solidFill>
                <a:latin typeface="Montserrat"/>
                <a:ea typeface="Montserrat"/>
                <a:cs typeface="Montserrat"/>
                <a:sym typeface="Montserrat"/>
              </a:rPr>
              <a:t>4.</a:t>
            </a:r>
            <a:endParaRPr sz="1900">
              <a:latin typeface="Coming Soon"/>
              <a:ea typeface="Coming Soon"/>
              <a:cs typeface="Coming Soon"/>
              <a:sym typeface="Coming Soon"/>
            </a:endParaRPr>
          </a:p>
        </p:txBody>
      </p:sp>
      <p:sp>
        <p:nvSpPr>
          <p:cNvPr id="75" name="Google Shape;75;p7"/>
          <p:cNvSpPr txBox="1"/>
          <p:nvPr/>
        </p:nvSpPr>
        <p:spPr>
          <a:xfrm>
            <a:off x="5281725" y="2319025"/>
            <a:ext cx="3709200" cy="3986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900">
                <a:solidFill>
                  <a:schemeClr val="dk1"/>
                </a:solidFill>
                <a:latin typeface="Coming Soon"/>
                <a:ea typeface="Coming Soon"/>
                <a:cs typeface="Coming Soon"/>
                <a:sym typeface="Coming Soon"/>
              </a:rPr>
              <a:t>Langston took part in Fashion Week in New York City.</a:t>
            </a:r>
            <a:endParaRPr sz="1900">
              <a:solidFill>
                <a:schemeClr val="dk1"/>
              </a:solidFill>
              <a:latin typeface="Coming Soon"/>
              <a:ea typeface="Coming Soon"/>
              <a:cs typeface="Coming Soon"/>
              <a:sym typeface="Coming Soon"/>
            </a:endParaRPr>
          </a:p>
        </p:txBody>
      </p:sp>
      <p:sp>
        <p:nvSpPr>
          <p:cNvPr id="76" name="Google Shape;76;p7"/>
          <p:cNvSpPr txBox="1">
            <a:spLocks noGrp="1"/>
          </p:cNvSpPr>
          <p:nvPr>
            <p:ph type="sldNum" idx="12"/>
          </p:nvPr>
        </p:nvSpPr>
        <p:spPr>
          <a:xfrm>
            <a:off x="8698346" y="7046650"/>
            <a:ext cx="1224900" cy="594900"/>
          </a:xfrm>
          <a:prstGeom prst="rect">
            <a:avLst/>
          </a:prstGeom>
        </p:spPr>
        <p:txBody>
          <a:bodyPr spcFirstLastPara="1" wrap="square" lIns="113100" tIns="113100" rIns="113100" bIns="1131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r>
              <a:rPr lang="en"/>
              <a:t>Page 5 of 5</a:t>
            </a:r>
            <a:endParaRPr/>
          </a:p>
        </p:txBody>
      </p:sp>
      <p:sp>
        <p:nvSpPr>
          <p:cNvPr id="77" name="Google Shape;77;p7"/>
          <p:cNvSpPr txBox="1"/>
          <p:nvPr/>
        </p:nvSpPr>
        <p:spPr>
          <a:xfrm>
            <a:off x="4493425" y="660975"/>
            <a:ext cx="4967100" cy="460800"/>
          </a:xfrm>
          <a:prstGeom prst="rect">
            <a:avLst/>
          </a:prstGeom>
          <a:noFill/>
          <a:ln>
            <a:noFill/>
          </a:ln>
        </p:spPr>
        <p:txBody>
          <a:bodyPr spcFirstLastPara="1" wrap="square" lIns="0" tIns="0" rIns="0" bIns="0" anchor="t" anchorCtr="0">
            <a:noAutofit/>
          </a:bodyPr>
          <a:lstStyle/>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“Next Stop: The Top”</a:t>
            </a:r>
            <a:endParaRPr sz="1200">
              <a:solidFill>
                <a:schemeClr val="dk1"/>
              </a:solidFill>
              <a:latin typeface="Montserrat"/>
              <a:ea typeface="Montserrat"/>
              <a:cs typeface="Montserrat"/>
              <a:sym typeface="Montserrat"/>
            </a:endParaRPr>
          </a:p>
          <a:p>
            <a:pPr marL="0" lvl="0" indent="0" algn="r" rtl="0">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December 2023/January 2024</a:t>
            </a:r>
            <a:endParaRPr sz="1200">
              <a:solidFill>
                <a:schemeClr val="dk1"/>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200">
              <a:solidFill>
                <a:schemeClr val="dk1"/>
              </a:solidFill>
              <a:latin typeface="Montserrat"/>
              <a:ea typeface="Montserrat"/>
              <a:cs typeface="Montserrat"/>
              <a:sym typeface="Montserrat"/>
            </a:endParaRPr>
          </a:p>
        </p:txBody>
      </p:sp>
      <p:pic>
        <p:nvPicPr>
          <p:cNvPr id="78" name="Google Shape;78;p7"/>
          <p:cNvPicPr preferRelativeResize="0"/>
          <p:nvPr/>
        </p:nvPicPr>
        <p:blipFill>
          <a:blip r:embed="rId3">
            <a:alphaModFix/>
          </a:blip>
          <a:stretch>
            <a:fillRect/>
          </a:stretch>
        </p:blipFill>
        <p:spPr>
          <a:xfrm>
            <a:off x="759600" y="654975"/>
            <a:ext cx="1354631" cy="460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Autofit/>
          </a:bodyPr>
          <a:lstStyle>
            <a:lvl1pPr marL="457200" lvl="0" indent="-317500">
              <a:lnSpc>
                <a:spcPct val="115000"/>
              </a:lnSpc>
              <a:spcBef>
                <a:spcPts val="0"/>
              </a:spcBef>
              <a:spcAft>
                <a:spcPts val="0"/>
              </a:spcAft>
              <a:buClr>
                <a:schemeClr val="dk2"/>
              </a:buClr>
              <a:buSzPts val="1400"/>
              <a:buChar char="●"/>
              <a:defRPr>
                <a:solidFill>
                  <a:schemeClr val="dk2"/>
                </a:solidFill>
              </a:defRPr>
            </a:lvl1pPr>
            <a:lvl2pPr marL="914400" lvl="1" indent="-317500">
              <a:lnSpc>
                <a:spcPct val="115000"/>
              </a:lnSpc>
              <a:spcBef>
                <a:spcPts val="2000"/>
              </a:spcBef>
              <a:spcAft>
                <a:spcPts val="0"/>
              </a:spcAft>
              <a:buClr>
                <a:schemeClr val="dk2"/>
              </a:buClr>
              <a:buSzPts val="1400"/>
              <a:buChar char="○"/>
              <a:defRPr>
                <a:solidFill>
                  <a:schemeClr val="dk2"/>
                </a:solidFill>
              </a:defRPr>
            </a:lvl2pPr>
            <a:lvl3pPr marL="1371600" lvl="2" indent="-317500">
              <a:lnSpc>
                <a:spcPct val="115000"/>
              </a:lnSpc>
              <a:spcBef>
                <a:spcPts val="2000"/>
              </a:spcBef>
              <a:spcAft>
                <a:spcPts val="0"/>
              </a:spcAft>
              <a:buClr>
                <a:schemeClr val="dk2"/>
              </a:buClr>
              <a:buSzPts val="1400"/>
              <a:buChar char="■"/>
              <a:defRPr>
                <a:solidFill>
                  <a:schemeClr val="dk2"/>
                </a:solidFill>
              </a:defRPr>
            </a:lvl3pPr>
            <a:lvl4pPr marL="1828800" lvl="3" indent="-317500">
              <a:lnSpc>
                <a:spcPct val="115000"/>
              </a:lnSpc>
              <a:spcBef>
                <a:spcPts val="2000"/>
              </a:spcBef>
              <a:spcAft>
                <a:spcPts val="0"/>
              </a:spcAft>
              <a:buClr>
                <a:schemeClr val="dk2"/>
              </a:buClr>
              <a:buSzPts val="1400"/>
              <a:buChar char="●"/>
              <a:defRPr>
                <a:solidFill>
                  <a:schemeClr val="dk2"/>
                </a:solidFill>
              </a:defRPr>
            </a:lvl4pPr>
            <a:lvl5pPr marL="2286000" lvl="4" indent="-317500">
              <a:lnSpc>
                <a:spcPct val="115000"/>
              </a:lnSpc>
              <a:spcBef>
                <a:spcPts val="2000"/>
              </a:spcBef>
              <a:spcAft>
                <a:spcPts val="0"/>
              </a:spcAft>
              <a:buClr>
                <a:schemeClr val="dk2"/>
              </a:buClr>
              <a:buSzPts val="1400"/>
              <a:buChar char="○"/>
              <a:defRPr>
                <a:solidFill>
                  <a:schemeClr val="dk2"/>
                </a:solidFill>
              </a:defRPr>
            </a:lvl5pPr>
            <a:lvl6pPr marL="2743200" lvl="5" indent="-317500">
              <a:lnSpc>
                <a:spcPct val="115000"/>
              </a:lnSpc>
              <a:spcBef>
                <a:spcPts val="2000"/>
              </a:spcBef>
              <a:spcAft>
                <a:spcPts val="0"/>
              </a:spcAft>
              <a:buClr>
                <a:schemeClr val="dk2"/>
              </a:buClr>
              <a:buSzPts val="1400"/>
              <a:buChar char="■"/>
              <a:defRPr>
                <a:solidFill>
                  <a:schemeClr val="dk2"/>
                </a:solidFill>
              </a:defRPr>
            </a:lvl6pPr>
            <a:lvl7pPr marL="3200400" lvl="6" indent="-317500">
              <a:lnSpc>
                <a:spcPct val="115000"/>
              </a:lnSpc>
              <a:spcBef>
                <a:spcPts val="2000"/>
              </a:spcBef>
              <a:spcAft>
                <a:spcPts val="0"/>
              </a:spcAft>
              <a:buClr>
                <a:schemeClr val="dk2"/>
              </a:buClr>
              <a:buSzPts val="1400"/>
              <a:buChar char="●"/>
              <a:defRPr>
                <a:solidFill>
                  <a:schemeClr val="dk2"/>
                </a:solidFill>
              </a:defRPr>
            </a:lvl7pPr>
            <a:lvl8pPr marL="3657600" lvl="7" indent="-317500">
              <a:lnSpc>
                <a:spcPct val="115000"/>
              </a:lnSpc>
              <a:spcBef>
                <a:spcPts val="2000"/>
              </a:spcBef>
              <a:spcAft>
                <a:spcPts val="0"/>
              </a:spcAft>
              <a:buClr>
                <a:schemeClr val="dk2"/>
              </a:buClr>
              <a:buSzPts val="1400"/>
              <a:buChar char="○"/>
              <a:defRPr>
                <a:solidFill>
                  <a:schemeClr val="dk2"/>
                </a:solidFill>
              </a:defRPr>
            </a:lvl8pPr>
            <a:lvl9pPr marL="4114800" lvl="8" indent="-317500">
              <a:lnSpc>
                <a:spcPct val="115000"/>
              </a:lnSpc>
              <a:spcBef>
                <a:spcPts val="2000"/>
              </a:spcBef>
              <a:spcAft>
                <a:spcPts val="20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ction.scholastic.com/issues/2023-24/120123/next-stop-the-stop.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9"/>
          <p:cNvSpPr txBox="1">
            <a:spLocks noGrp="1"/>
          </p:cNvSpPr>
          <p:nvPr>
            <p:ph type="body" idx="1"/>
          </p:nvPr>
        </p:nvSpPr>
        <p:spPr>
          <a:xfrm>
            <a:off x="3207500" y="712650"/>
            <a:ext cx="2747100" cy="4032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89" name="Google Shape;89;p9">
            <a:hlinkClick r:id="rId3"/>
          </p:cNvPr>
          <p:cNvSpPr txBox="1"/>
          <p:nvPr/>
        </p:nvSpPr>
        <p:spPr>
          <a:xfrm>
            <a:off x="2474925" y="1963450"/>
            <a:ext cx="1884300" cy="28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9"/>
          <p:cNvSpPr txBox="1">
            <a:spLocks noGrp="1"/>
          </p:cNvSpPr>
          <p:nvPr>
            <p:ph type="sldNum" idx="12"/>
          </p:nvPr>
        </p:nvSpPr>
        <p:spPr>
          <a:xfrm>
            <a:off x="8743172" y="7046650"/>
            <a:ext cx="11802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1 of 5</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graphicFrame>
        <p:nvGraphicFramePr>
          <p:cNvPr id="95" name="Google Shape;95;p10"/>
          <p:cNvGraphicFramePr/>
          <p:nvPr/>
        </p:nvGraphicFramePr>
        <p:xfrm>
          <a:off x="773525" y="1437925"/>
          <a:ext cx="8511350" cy="5155630"/>
        </p:xfrm>
        <a:graphic>
          <a:graphicData uri="http://schemas.openxmlformats.org/drawingml/2006/table">
            <a:tbl>
              <a:tblPr>
                <a:noFill/>
                <a:tableStyleId>{3A9CD779-83FA-48F9-B45B-5413A01F4352}</a:tableStyleId>
              </a:tblPr>
              <a:tblGrid>
                <a:gridCol w="4255675">
                  <a:extLst>
                    <a:ext uri="{9D8B030D-6E8A-4147-A177-3AD203B41FA5}">
                      <a16:colId xmlns:a16="http://schemas.microsoft.com/office/drawing/2014/main" val="20000"/>
                    </a:ext>
                  </a:extLst>
                </a:gridCol>
                <a:gridCol w="4255675">
                  <a:extLst>
                    <a:ext uri="{9D8B030D-6E8A-4147-A177-3AD203B41FA5}">
                      <a16:colId xmlns:a16="http://schemas.microsoft.com/office/drawing/2014/main" val="20001"/>
                    </a:ext>
                  </a:extLst>
                </a:gridCol>
              </a:tblGrid>
              <a:tr h="662000">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CAUSE</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Why</a:t>
                      </a:r>
                      <a:r>
                        <a:rPr lang="en" sz="1600">
                          <a:solidFill>
                            <a:srgbClr val="FFFFFF"/>
                          </a:solidFill>
                          <a:latin typeface="Montserrat"/>
                          <a:ea typeface="Montserrat"/>
                          <a:cs typeface="Montserrat"/>
                          <a:sym typeface="Montserrat"/>
                        </a:rPr>
                        <a:t> did something happen?</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tc>
                  <a:txBody>
                    <a:bodyPr/>
                    <a:lstStyle/>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EFFECT</a:t>
                      </a:r>
                      <a:endParaRPr sz="1600" b="1">
                        <a:solidFill>
                          <a:srgbClr val="FFFFFF"/>
                        </a:solidFill>
                        <a:latin typeface="Montserrat"/>
                        <a:ea typeface="Montserrat"/>
                        <a:cs typeface="Montserrat"/>
                        <a:sym typeface="Montserrat"/>
                      </a:endParaRPr>
                    </a:p>
                    <a:p>
                      <a:pPr marL="0" lvl="0" indent="0" algn="ctr" rtl="0">
                        <a:spcBef>
                          <a:spcPts val="0"/>
                        </a:spcBef>
                        <a:spcAft>
                          <a:spcPts val="0"/>
                        </a:spcAft>
                        <a:buNone/>
                      </a:pPr>
                      <a:r>
                        <a:rPr lang="en" sz="1600" b="1">
                          <a:solidFill>
                            <a:srgbClr val="FFFFFF"/>
                          </a:solidFill>
                          <a:latin typeface="Montserrat"/>
                          <a:ea typeface="Montserrat"/>
                          <a:cs typeface="Montserrat"/>
                          <a:sym typeface="Montserrat"/>
                        </a:rPr>
                        <a:t>What</a:t>
                      </a:r>
                      <a:r>
                        <a:rPr lang="en" sz="1600">
                          <a:solidFill>
                            <a:srgbClr val="FFFFFF"/>
                          </a:solidFill>
                          <a:latin typeface="Montserrat"/>
                          <a:ea typeface="Montserrat"/>
                          <a:cs typeface="Montserrat"/>
                          <a:sym typeface="Montserrat"/>
                        </a:rPr>
                        <a:t> happened?</a:t>
                      </a:r>
                      <a:endParaRPr sz="1600">
                        <a:solidFill>
                          <a:srgbClr val="FFFFFF"/>
                        </a:solidFill>
                        <a:latin typeface="Montserrat"/>
                        <a:ea typeface="Montserrat"/>
                        <a:cs typeface="Montserrat"/>
                        <a:sym typeface="Montserrat"/>
                      </a:endParaRPr>
                    </a:p>
                  </a:txBody>
                  <a:tcPr marL="91425" marR="91425" marT="91425" marB="91425">
                    <a:solidFill>
                      <a:srgbClr val="0B5394"/>
                    </a:solidFill>
                  </a:tcPr>
                </a:tc>
                <a:extLst>
                  <a:ext uri="{0D108BD9-81ED-4DB2-BD59-A6C34878D82A}">
                    <a16:rowId xmlns:a16="http://schemas.microsoft.com/office/drawing/2014/main" val="10000"/>
                  </a:ext>
                </a:extLst>
              </a:tr>
              <a:tr h="44851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bl>
          </a:graphicData>
        </a:graphic>
      </p:graphicFrame>
      <p:sp>
        <p:nvSpPr>
          <p:cNvPr id="96" name="Google Shape;96;p10"/>
          <p:cNvSpPr txBox="1">
            <a:spLocks noGrp="1"/>
          </p:cNvSpPr>
          <p:nvPr>
            <p:ph type="body" idx="1"/>
          </p:nvPr>
        </p:nvSpPr>
        <p:spPr>
          <a:xfrm>
            <a:off x="5264700" y="2319025"/>
            <a:ext cx="3768000" cy="3554400"/>
          </a:xfrm>
          <a:prstGeom prst="rect">
            <a:avLst/>
          </a:prstGeom>
          <a:solidFill>
            <a:srgbClr val="FFF2CC"/>
          </a:solidFill>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97" name="Google Shape;97;p10"/>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2 of 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body" idx="1"/>
          </p:nvPr>
        </p:nvSpPr>
        <p:spPr>
          <a:xfrm>
            <a:off x="1298700" y="2397350"/>
            <a:ext cx="3430800" cy="34698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3" name="Google Shape;103;p11"/>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3 of 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2"/>
          <p:cNvSpPr txBox="1">
            <a:spLocks noGrp="1"/>
          </p:cNvSpPr>
          <p:nvPr>
            <p:ph type="body" idx="1"/>
          </p:nvPr>
        </p:nvSpPr>
        <p:spPr>
          <a:xfrm>
            <a:off x="5264700" y="2319025"/>
            <a:ext cx="3768000" cy="36411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09" name="Google Shape;109;p12"/>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4 of 5</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3"/>
          <p:cNvSpPr txBox="1">
            <a:spLocks noGrp="1"/>
          </p:cNvSpPr>
          <p:nvPr>
            <p:ph type="body" idx="1"/>
          </p:nvPr>
        </p:nvSpPr>
        <p:spPr>
          <a:xfrm>
            <a:off x="1298700" y="2397350"/>
            <a:ext cx="3417900" cy="3473700"/>
          </a:xfrm>
          <a:prstGeom prst="rect">
            <a:avLst/>
          </a:prstGeom>
        </p:spPr>
        <p:txBody>
          <a:bodyPr spcFirstLastPara="1" wrap="square" lIns="113100" tIns="113100" rIns="113100" bIns="113100" anchor="t" anchorCtr="0">
            <a:noAutofit/>
          </a:bodyPr>
          <a:lstStyle/>
          <a:p>
            <a:pPr marL="0" lvl="0" indent="0" algn="l" rtl="0">
              <a:spcBef>
                <a:spcPts val="0"/>
              </a:spcBef>
              <a:spcAft>
                <a:spcPts val="2000"/>
              </a:spcAft>
              <a:buNone/>
            </a:pPr>
            <a:endParaRPr/>
          </a:p>
        </p:txBody>
      </p:sp>
      <p:sp>
        <p:nvSpPr>
          <p:cNvPr id="115" name="Google Shape;115;p13"/>
          <p:cNvSpPr txBox="1">
            <a:spLocks noGrp="1"/>
          </p:cNvSpPr>
          <p:nvPr>
            <p:ph type="sldNum" idx="12"/>
          </p:nvPr>
        </p:nvSpPr>
        <p:spPr>
          <a:xfrm>
            <a:off x="8743175" y="7046650"/>
            <a:ext cx="1053300" cy="594900"/>
          </a:xfrm>
          <a:prstGeom prst="rect">
            <a:avLst/>
          </a:prstGeom>
        </p:spPr>
        <p:txBody>
          <a:bodyPr spcFirstLastPara="1" wrap="square" lIns="113100" tIns="113100" rIns="113100" bIns="113100" anchor="ctr" anchorCtr="0">
            <a:noAutofit/>
          </a:bodyPr>
          <a:lstStyle/>
          <a:p>
            <a:pPr marL="0" lvl="0" indent="0" algn="r" rtl="0">
              <a:spcBef>
                <a:spcPts val="0"/>
              </a:spcBef>
              <a:spcAft>
                <a:spcPts val="0"/>
              </a:spcAft>
              <a:buNone/>
            </a:pPr>
            <a:r>
              <a:rPr lang="en"/>
              <a:t>Page 5 of 5</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Words>
  <Application>Microsoft Macintosh PowerPoint</Application>
  <PresentationFormat>Custom</PresentationFormat>
  <Paragraphs>9</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Caveat</vt:lpstr>
      <vt:lpstr>Montserrat</vt:lpstr>
      <vt:lpstr>Oswald Light</vt:lpstr>
      <vt:lpstr>Lato</vt:lpstr>
      <vt:lpstr>Montserrat ExtraBold</vt:lpstr>
      <vt:lpstr>Coming Soon</vt:lpstr>
      <vt:lpstr>Montserrat Medium</vt:lpstr>
      <vt:lpstr>Arial</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Escobar, Jorge</cp:lastModifiedBy>
  <cp:revision>1</cp:revision>
  <dcterms:modified xsi:type="dcterms:W3CDTF">2023-11-06T18:25:24Z</dcterms:modified>
</cp:coreProperties>
</file>