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724B92-9006-4117-9FDD-95EE4E526B8E}">
  <a:tblStyle styleId="{E4724B92-9006-4117-9FDD-95EE4E526B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ad25b7d41_0_1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ad25b7d41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20130085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42013008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897266819_0_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89726681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897266819_0_10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8972668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“Facing Forever”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Facing Forever</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41250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29325" y="3436850"/>
            <a:ext cx="5487000" cy="218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Nate, shortly after your family’s trip to the campground. You’re writing in your journal.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a:t>
            </a:r>
            <a:r>
              <a:rPr lang="en">
                <a:solidFill>
                  <a:srgbClr val="000000"/>
                </a:solidFill>
                <a:latin typeface="Montserrat Medium"/>
                <a:ea typeface="Montserrat Medium"/>
                <a:cs typeface="Montserrat Medium"/>
                <a:sym typeface="Montserrat Medium"/>
              </a:rPr>
              <a:t> For clues, go back and look at the </a:t>
            </a:r>
            <a:r>
              <a:rPr lang="en">
                <a:latin typeface="Montserrat Medium"/>
                <a:ea typeface="Montserrat Medium"/>
                <a:cs typeface="Montserrat Medium"/>
                <a:sym typeface="Montserrat Medium"/>
              </a:rPr>
              <a:t>story</a:t>
            </a:r>
            <a:r>
              <a:rPr lang="en">
                <a:solidFill>
                  <a:srgbClr val="000000"/>
                </a:solidFill>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18925" y="661000"/>
            <a:ext cx="32472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a:blip r:embed="rId8">
            <a:alphaModFix/>
          </a:blip>
          <a:stretch>
            <a:fillRect/>
          </a:stretch>
        </p:blipFill>
        <p:spPr>
          <a:xfrm>
            <a:off x="8371776" y="1115775"/>
            <a:ext cx="1056675" cy="14145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9" name="Google Shape;39;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40" name="Google Shape;40;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41" name="Google Shape;41;p4"/>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42" name="Google Shape;42;p4"/>
          <p:cNvGraphicFramePr/>
          <p:nvPr/>
        </p:nvGraphicFramePr>
        <p:xfrm>
          <a:off x="773525" y="1437925"/>
          <a:ext cx="8511350" cy="5155630"/>
        </p:xfrm>
        <a:graphic>
          <a:graphicData uri="http://schemas.openxmlformats.org/drawingml/2006/table">
            <a:tbl>
              <a:tblPr>
                <a:noFill/>
                <a:tableStyleId>{E4724B92-9006-4117-9FDD-95EE4E526B8E}</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3" name="Google Shape;43;p4"/>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44" name="Google Shape;44;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45" name="Google Shape;45;p4"/>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46" name="Google Shape;46;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4"/>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48" name="Google Shape;48;p4"/>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49" name="Google Shape;49;p4"/>
          <p:cNvSpPr txBox="1"/>
          <p:nvPr/>
        </p:nvSpPr>
        <p:spPr>
          <a:xfrm rot="-385626">
            <a:off x="2998840" y="1517336"/>
            <a:ext cx="4084370" cy="4377831"/>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When Maggie said she wanted to name the dog Boo after Grandpa Lou, I ran off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50" name="Google Shape;5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1" name="Google Shape;51;p4"/>
          <p:cNvSpPr txBox="1"/>
          <p:nvPr/>
        </p:nvSpPr>
        <p:spPr>
          <a:xfrm rot="-377669">
            <a:off x="3333132" y="5865900"/>
            <a:ext cx="4235735"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2" name="Google Shape;52;p4"/>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53" name="Google Shape;53;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“Facing Forever”</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January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4" name="Google Shape;54;p4"/>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 </a:t>
            </a:r>
            <a:endParaRPr sz="1200">
              <a:solidFill>
                <a:srgbClr val="595959"/>
              </a:solidFill>
            </a:endParaRPr>
          </a:p>
        </p:txBody>
      </p:sp>
      <p:sp>
        <p:nvSpPr>
          <p:cNvPr id="55" name="Google Shape;55;p4"/>
          <p:cNvSpPr txBox="1">
            <a:spLocks noGrp="1"/>
          </p:cNvSpPr>
          <p:nvPr>
            <p:ph type="body" idx="1"/>
          </p:nvPr>
        </p:nvSpPr>
        <p:spPr>
          <a:xfrm rot="-397632">
            <a:off x="3113438" y="2572805"/>
            <a:ext cx="3730225" cy="3230991"/>
          </a:xfrm>
          <a:prstGeom prst="rect">
            <a:avLst/>
          </a:prstGeom>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56" name="Google Shape;56;p4"/>
          <p:cNvPicPr preferRelativeResize="0"/>
          <p:nvPr/>
        </p:nvPicPr>
        <p:blipFill>
          <a:blip r:embed="rId5">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57"/>
        <p:cNvGrpSpPr/>
        <p:nvPr/>
      </p:nvGrpSpPr>
      <p:grpSpPr>
        <a:xfrm>
          <a:off x="0" y="0"/>
          <a:ext cx="0" cy="0"/>
          <a:chOff x="0" y="0"/>
          <a:chExt cx="0" cy="0"/>
        </a:xfrm>
      </p:grpSpPr>
      <p:sp>
        <p:nvSpPr>
          <p:cNvPr id="58" name="Google Shape;58;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1" name="Google Shape;61;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62" name="Google Shape;62;p5"/>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63" name="Google Shape;63;p5"/>
          <p:cNvGraphicFramePr/>
          <p:nvPr/>
        </p:nvGraphicFramePr>
        <p:xfrm>
          <a:off x="773525" y="1437925"/>
          <a:ext cx="8511350" cy="5155630"/>
        </p:xfrm>
        <a:graphic>
          <a:graphicData uri="http://schemas.openxmlformats.org/drawingml/2006/table">
            <a:tbl>
              <a:tblPr>
                <a:noFill/>
                <a:tableStyleId>{E4724B92-9006-4117-9FDD-95EE4E526B8E}</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4" name="Google Shape;64;p5"/>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65" name="Google Shape;65;p5"/>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66" name="Google Shape;66;p5"/>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67" name="Google Shape;67;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5"/>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69" name="Google Shape;69;p5"/>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70" name="Google Shape;70;p5"/>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50">
                <a:solidFill>
                  <a:schemeClr val="dk1"/>
                </a:solidFill>
                <a:latin typeface="Coming Soon"/>
                <a:ea typeface="Coming Soon"/>
                <a:cs typeface="Coming Soon"/>
                <a:sym typeface="Coming Soon"/>
              </a:rPr>
              <a:t>At the vet’s office, I realized that Boo was wearing a tag from 1947 because</a:t>
            </a:r>
            <a:endParaRPr sz="1550">
              <a:solidFill>
                <a:schemeClr val="dk1"/>
              </a:solidFill>
              <a:latin typeface="Coming Soon"/>
              <a:ea typeface="Coming Soon"/>
              <a:cs typeface="Coming Soon"/>
              <a:sym typeface="Coming Soon"/>
            </a:endParaRPr>
          </a:p>
          <a:p>
            <a:pPr marL="0" lvl="0" indent="0" algn="l" rtl="0">
              <a:lnSpc>
                <a:spcPct val="115000"/>
              </a:lnSpc>
              <a:spcBef>
                <a:spcPts val="0"/>
              </a:spcBef>
              <a:spcAft>
                <a:spcPts val="0"/>
              </a:spcAft>
              <a:buNone/>
            </a:pPr>
            <a:endParaRPr sz="17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71" name="Google Shape;7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2" name="Google Shape;72;p5"/>
          <p:cNvSpPr txBox="1"/>
          <p:nvPr/>
        </p:nvSpPr>
        <p:spPr>
          <a:xfrm rot="-377568">
            <a:off x="3680590" y="5835781"/>
            <a:ext cx="3845470" cy="735839"/>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pages 12 and 14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3" name="Google Shape;73;p5"/>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74" name="Google Shape;7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“Facing Forever”</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January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5"/>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 </a:t>
            </a:r>
            <a:endParaRPr sz="1200">
              <a:solidFill>
                <a:srgbClr val="595959"/>
              </a:solidFill>
            </a:endParaRPr>
          </a:p>
        </p:txBody>
      </p:sp>
      <p:pic>
        <p:nvPicPr>
          <p:cNvPr id="76" name="Google Shape;76;p5"/>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77" name="Google Shape;77;p5"/>
          <p:cNvSpPr txBox="1">
            <a:spLocks noGrp="1"/>
          </p:cNvSpPr>
          <p:nvPr>
            <p:ph type="body" idx="1"/>
          </p:nvPr>
        </p:nvSpPr>
        <p:spPr>
          <a:xfrm rot="-398233">
            <a:off x="3182211" y="2404880"/>
            <a:ext cx="3719428" cy="3212238"/>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78"/>
        <p:cNvGrpSpPr/>
        <p:nvPr/>
      </p:nvGrpSpPr>
      <p:grpSpPr>
        <a:xfrm>
          <a:off x="0" y="0"/>
          <a:ext cx="0" cy="0"/>
          <a:chOff x="0" y="0"/>
          <a:chExt cx="0" cy="0"/>
        </a:xfrm>
      </p:grpSpPr>
      <p:sp>
        <p:nvSpPr>
          <p:cNvPr id="79" name="Google Shape;79;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81" name="Google Shape;81;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82" name="Google Shape;82;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83" name="Google Shape;83;p6"/>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84" name="Google Shape;84;p6"/>
          <p:cNvGraphicFramePr/>
          <p:nvPr/>
        </p:nvGraphicFramePr>
        <p:xfrm>
          <a:off x="773525" y="1437925"/>
          <a:ext cx="8511350" cy="5155630"/>
        </p:xfrm>
        <a:graphic>
          <a:graphicData uri="http://schemas.openxmlformats.org/drawingml/2006/table">
            <a:tbl>
              <a:tblPr>
                <a:noFill/>
                <a:tableStyleId>{E4724B92-9006-4117-9FDD-95EE4E526B8E}</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85" name="Google Shape;85;p6"/>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86" name="Google Shape;86;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87" name="Google Shape;87;p6"/>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88" name="Google Shape;88;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6"/>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90" name="Google Shape;90;p6"/>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91" name="Google Shape;91;p6"/>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I decided we couldn’t keep Boo because</a:t>
            </a:r>
            <a:endParaRPr sz="1550">
              <a:latin typeface="Coming Soon"/>
              <a:ea typeface="Coming Soon"/>
              <a:cs typeface="Coming Soon"/>
              <a:sym typeface="Coming Soon"/>
            </a:endParaRPr>
          </a:p>
          <a:p>
            <a:pPr marL="0" lvl="0" indent="0" algn="l" rtl="0">
              <a:lnSpc>
                <a:spcPct val="115000"/>
              </a:lnSpc>
              <a:spcBef>
                <a:spcPts val="0"/>
              </a:spcBef>
              <a:spcAft>
                <a:spcPts val="0"/>
              </a:spcAft>
              <a:buNone/>
            </a:pPr>
            <a:endParaRPr sz="1550">
              <a:latin typeface="Coming Soon"/>
              <a:ea typeface="Coming Soon"/>
              <a:cs typeface="Coming Soon"/>
              <a:sym typeface="Coming Soon"/>
            </a:endParaRPr>
          </a:p>
        </p:txBody>
      </p:sp>
      <p:sp>
        <p:nvSpPr>
          <p:cNvPr id="92" name="Google Shape;9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3" name="Google Shape;93;p6"/>
          <p:cNvSpPr txBox="1"/>
          <p:nvPr/>
        </p:nvSpPr>
        <p:spPr>
          <a:xfrm rot="-377579">
            <a:off x="3432249" y="5690372"/>
            <a:ext cx="4140952" cy="74581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94" name="Google Shape;94;p6"/>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95" name="Google Shape;95;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“Facing Forever”</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January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96" name="Google Shape;96;p6"/>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 </a:t>
            </a:r>
            <a:endParaRPr sz="1200">
              <a:solidFill>
                <a:srgbClr val="595959"/>
              </a:solidFill>
            </a:endParaRPr>
          </a:p>
        </p:txBody>
      </p:sp>
      <p:pic>
        <p:nvPicPr>
          <p:cNvPr id="97" name="Google Shape;97;p6"/>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98" name="Google Shape;98;p6"/>
          <p:cNvSpPr txBox="1">
            <a:spLocks noGrp="1"/>
          </p:cNvSpPr>
          <p:nvPr>
            <p:ph type="body" idx="1"/>
          </p:nvPr>
        </p:nvSpPr>
        <p:spPr>
          <a:xfrm rot="-397379">
            <a:off x="3225540" y="2260263"/>
            <a:ext cx="3456869" cy="3136472"/>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99"/>
        <p:cNvGrpSpPr/>
        <p:nvPr/>
      </p:nvGrpSpPr>
      <p:grpSpPr>
        <a:xfrm>
          <a:off x="0" y="0"/>
          <a:ext cx="0" cy="0"/>
          <a:chOff x="0" y="0"/>
          <a:chExt cx="0" cy="0"/>
        </a:xfrm>
      </p:grpSpPr>
      <p:sp>
        <p:nvSpPr>
          <p:cNvPr id="100" name="Google Shape;100;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Google Shape;101;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02" name="Google Shape;102;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©2021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3" name="Google Shape;103;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“They Talk, Teens Listen”</a:t>
            </a:r>
            <a:endParaRPr sz="1200">
              <a:solidFill>
                <a:srgbClr val="000000"/>
              </a:solidFill>
              <a:latin typeface="Montserrat"/>
              <a:ea typeface="Montserrat"/>
              <a:cs typeface="Montserrat"/>
              <a:sym typeface="Montserrat"/>
            </a:endParaRPr>
          </a:p>
          <a:p>
            <a:pPr marL="0" lvl="0" indent="0" algn="r" rtl="0">
              <a:spcBef>
                <a:spcPts val="0"/>
              </a:spcBef>
              <a:spcAft>
                <a:spcPts val="0"/>
              </a:spcAft>
              <a:buClr>
                <a:srgbClr val="000000"/>
              </a:buClr>
              <a:buSzPts val="1100"/>
              <a:buFont typeface="Arial"/>
              <a:buNone/>
            </a:pPr>
            <a:r>
              <a:rPr lang="en" sz="1200">
                <a:solidFill>
                  <a:srgbClr val="000000"/>
                </a:solidFill>
                <a:latin typeface="Montserrat"/>
                <a:ea typeface="Montserrat"/>
                <a:cs typeface="Montserrat"/>
                <a:sym typeface="Montserrat"/>
              </a:rPr>
              <a:t>March 2021</a:t>
            </a:r>
            <a:endParaRPr sz="1200">
              <a:solidFill>
                <a:srgbClr val="000000"/>
              </a:solidFill>
              <a:latin typeface="Montserrat"/>
              <a:ea typeface="Montserrat"/>
              <a:cs typeface="Montserrat"/>
              <a:sym typeface="Montserrat"/>
            </a:endParaRPr>
          </a:p>
          <a:p>
            <a:pPr marL="0" lvl="0" indent="0" algn="r" rtl="0">
              <a:spcBef>
                <a:spcPts val="0"/>
              </a:spcBef>
              <a:spcAft>
                <a:spcPts val="0"/>
              </a:spcAft>
              <a:buNone/>
            </a:pPr>
            <a:endParaRPr sz="1200">
              <a:solidFill>
                <a:srgbClr val="000000"/>
              </a:solidFill>
              <a:latin typeface="Montserrat"/>
              <a:ea typeface="Montserrat"/>
              <a:cs typeface="Montserrat"/>
              <a:sym typeface="Montserrat"/>
            </a:endParaRPr>
          </a:p>
        </p:txBody>
      </p:sp>
      <p:pic>
        <p:nvPicPr>
          <p:cNvPr id="104" name="Google Shape;104;p7"/>
          <p:cNvPicPr preferRelativeResize="0"/>
          <p:nvPr/>
        </p:nvPicPr>
        <p:blipFill>
          <a:blip r:embed="rId3">
            <a:alphaModFix/>
          </a:blip>
          <a:stretch>
            <a:fillRect/>
          </a:stretch>
        </p:blipFill>
        <p:spPr>
          <a:xfrm>
            <a:off x="668050" y="661025"/>
            <a:ext cx="1524400" cy="403187"/>
          </a:xfrm>
          <a:prstGeom prst="rect">
            <a:avLst/>
          </a:prstGeom>
          <a:noFill/>
          <a:ln>
            <a:noFill/>
          </a:ln>
        </p:spPr>
      </p:pic>
      <p:graphicFrame>
        <p:nvGraphicFramePr>
          <p:cNvPr id="105" name="Google Shape;105;p7"/>
          <p:cNvGraphicFramePr/>
          <p:nvPr/>
        </p:nvGraphicFramePr>
        <p:xfrm>
          <a:off x="773525" y="1437925"/>
          <a:ext cx="8511350" cy="5155630"/>
        </p:xfrm>
        <a:graphic>
          <a:graphicData uri="http://schemas.openxmlformats.org/drawingml/2006/table">
            <a:tbl>
              <a:tblPr>
                <a:noFill/>
                <a:tableStyleId>{E4724B92-9006-4117-9FDD-95EE4E526B8E}</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Why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What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106" name="Google Shape;106;p7"/>
          <p:cNvSpPr txBox="1"/>
          <p:nvPr/>
        </p:nvSpPr>
        <p:spPr>
          <a:xfrm>
            <a:off x="5264700" y="2319025"/>
            <a:ext cx="3768000" cy="3812100"/>
          </a:xfrm>
          <a:prstGeom prst="rect">
            <a:avLst/>
          </a:prstGeom>
          <a:solidFill>
            <a:srgbClr val="FFF2CC"/>
          </a:solid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2000"/>
              </a:spcAft>
              <a:buNone/>
            </a:pPr>
            <a:endParaRPr>
              <a:solidFill>
                <a:srgbClr val="595959"/>
              </a:solidFill>
            </a:endParaRPr>
          </a:p>
        </p:txBody>
      </p:sp>
      <p:sp>
        <p:nvSpPr>
          <p:cNvPr id="107" name="Google Shape;107;p7"/>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rgbClr val="000000"/>
                </a:solidFill>
                <a:latin typeface="Montserrat"/>
                <a:ea typeface="Montserrat"/>
                <a:cs typeface="Montserrat"/>
                <a:sym typeface="Montserrat"/>
              </a:rPr>
              <a:t>1.</a:t>
            </a:r>
            <a:r>
              <a:rPr lang="en" sz="1600" b="1">
                <a:solidFill>
                  <a:srgbClr val="000000"/>
                </a:solidFill>
                <a:latin typeface="Lato"/>
                <a:ea typeface="Lato"/>
                <a:cs typeface="Lato"/>
                <a:sym typeface="Lato"/>
              </a:rPr>
              <a:t> </a:t>
            </a:r>
            <a:r>
              <a:rPr lang="en" sz="1900">
                <a:solidFill>
                  <a:srgbClr val="000000"/>
                </a:solidFill>
                <a:latin typeface="Coming Soon"/>
                <a:ea typeface="Coming Soon"/>
                <a:cs typeface="Coming Soon"/>
                <a:sym typeface="Coming Soon"/>
              </a:rPr>
              <a:t>Gael wished there was a podcast that let you listen to teens having a conversation.  </a:t>
            </a:r>
            <a:endParaRPr sz="1900">
              <a:latin typeface="Coming Soon"/>
              <a:ea typeface="Coming Soon"/>
              <a:cs typeface="Coming Soon"/>
              <a:sym typeface="Coming Soon"/>
            </a:endParaRPr>
          </a:p>
        </p:txBody>
      </p:sp>
      <p:sp>
        <p:nvSpPr>
          <p:cNvPr id="108" name="Google Shape;108;p7"/>
          <p:cNvSpPr txBox="1"/>
          <p:nvPr/>
        </p:nvSpPr>
        <p:spPr>
          <a:xfrm>
            <a:off x="5070600" y="6305725"/>
            <a:ext cx="4156200" cy="295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idea did Gael come up with? </a:t>
            </a:r>
            <a:endParaRPr>
              <a:latin typeface="Montserrat Medium"/>
              <a:ea typeface="Montserrat Medium"/>
              <a:cs typeface="Montserrat Medium"/>
              <a:sym typeface="Montserrat Medium"/>
            </a:endParaRPr>
          </a:p>
        </p:txBody>
      </p:sp>
      <p:sp>
        <p:nvSpPr>
          <p:cNvPr id="109" name="Google Shape;109;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p7"/>
          <p:cNvPicPr preferRelativeResize="0"/>
          <p:nvPr/>
        </p:nvPicPr>
        <p:blipFill>
          <a:blip r:embed="rId2">
            <a:alphaModFix/>
          </a:blip>
          <a:stretch>
            <a:fillRect/>
          </a:stretch>
        </p:blipFill>
        <p:spPr>
          <a:xfrm>
            <a:off x="3929325" y="7150397"/>
            <a:ext cx="2199725" cy="271300"/>
          </a:xfrm>
          <a:prstGeom prst="rect">
            <a:avLst/>
          </a:prstGeom>
          <a:noFill/>
          <a:ln>
            <a:noFill/>
          </a:ln>
        </p:spPr>
      </p:pic>
      <p:pic>
        <p:nvPicPr>
          <p:cNvPr id="111" name="Google Shape;111;p7"/>
          <p:cNvPicPr preferRelativeResize="0"/>
          <p:nvPr/>
        </p:nvPicPr>
        <p:blipFill rotWithShape="1">
          <a:blip r:embed="rId4">
            <a:alphaModFix/>
          </a:blip>
          <a:srcRect b="10063"/>
          <a:stretch/>
        </p:blipFill>
        <p:spPr>
          <a:xfrm>
            <a:off x="1926125" y="162425"/>
            <a:ext cx="6065551" cy="6789949"/>
          </a:xfrm>
          <a:prstGeom prst="rect">
            <a:avLst/>
          </a:prstGeom>
          <a:noFill/>
          <a:ln>
            <a:noFill/>
          </a:ln>
          <a:effectLst>
            <a:outerShdw blurRad="57150" dist="19050" dir="5400000" algn="bl" rotWithShape="0">
              <a:srgbClr val="000000">
                <a:alpha val="50000"/>
              </a:srgbClr>
            </a:outerShdw>
          </a:effectLst>
        </p:spPr>
      </p:pic>
      <p:sp>
        <p:nvSpPr>
          <p:cNvPr id="112" name="Google Shape;112;p7"/>
          <p:cNvSpPr txBox="1"/>
          <p:nvPr/>
        </p:nvSpPr>
        <p:spPr>
          <a:xfrm rot="-385626">
            <a:off x="2995690" y="1517512"/>
            <a:ext cx="4084370" cy="432197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750">
                <a:latin typeface="Coming Soon"/>
                <a:ea typeface="Coming Soon"/>
                <a:cs typeface="Coming Soon"/>
                <a:sym typeface="Coming Soon"/>
              </a:rPr>
              <a:t>But then a memory of Grandpa Lou helped me realize that</a:t>
            </a:r>
            <a:endParaRPr sz="1550">
              <a:latin typeface="Coming Soon"/>
              <a:ea typeface="Coming Soon"/>
              <a:cs typeface="Coming Soon"/>
              <a:sym typeface="Coming Soon"/>
            </a:endParaRPr>
          </a:p>
        </p:txBody>
      </p:sp>
      <p:sp>
        <p:nvSpPr>
          <p:cNvPr id="113" name="Google Shape;11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4" name="Google Shape;114;p7"/>
          <p:cNvSpPr txBox="1"/>
          <p:nvPr/>
        </p:nvSpPr>
        <p:spPr>
          <a:xfrm rot="-377730">
            <a:off x="3483069" y="5855917"/>
            <a:ext cx="3865712" cy="590367"/>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solidFill>
                  <a:srgbClr val="000000"/>
                </a:solidFill>
                <a:latin typeface="Montserrat"/>
                <a:ea typeface="Montserrat"/>
                <a:cs typeface="Montserrat"/>
                <a:sym typeface="Montserrat"/>
              </a:rPr>
              <a:t>Hint: </a:t>
            </a:r>
            <a:r>
              <a:rPr lang="en" sz="1550">
                <a:latin typeface="Montserrat"/>
                <a:ea typeface="Montserrat"/>
                <a:cs typeface="Montserrat"/>
                <a:sym typeface="Montserrat"/>
              </a:rPr>
              <a:t>Look on page 14 for clues.</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115" name="Google Shape;115;p7"/>
          <p:cNvSpPr txBox="1"/>
          <p:nvPr/>
        </p:nvSpPr>
        <p:spPr>
          <a:xfrm rot="-5400000">
            <a:off x="8479675" y="5694925"/>
            <a:ext cx="2531700" cy="15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Shutterstock.com</a:t>
            </a:r>
            <a:endParaRPr sz="700">
              <a:latin typeface="Oswald Light"/>
              <a:ea typeface="Oswald Light"/>
              <a:cs typeface="Oswald Light"/>
              <a:sym typeface="Oswald Light"/>
            </a:endParaRPr>
          </a:p>
        </p:txBody>
      </p:sp>
      <p:sp>
        <p:nvSpPr>
          <p:cNvPr id="116" name="Google Shape;116;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“Facing Forever”</a:t>
            </a: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r>
              <a:rPr lang="en" sz="1200">
                <a:solidFill>
                  <a:schemeClr val="dk1"/>
                </a:solidFill>
                <a:latin typeface="Montserrat"/>
                <a:ea typeface="Montserrat"/>
                <a:cs typeface="Montserrat"/>
                <a:sym typeface="Montserrat"/>
              </a:rPr>
              <a:t>December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January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117" name="Google Shape;117;p7"/>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 </a:t>
            </a:r>
            <a:endParaRPr sz="1200">
              <a:solidFill>
                <a:srgbClr val="595959"/>
              </a:solidFill>
            </a:endParaRPr>
          </a:p>
        </p:txBody>
      </p:sp>
      <p:pic>
        <p:nvPicPr>
          <p:cNvPr id="118" name="Google Shape;118;p7"/>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119" name="Google Shape;119;p7"/>
          <p:cNvSpPr txBox="1">
            <a:spLocks noGrp="1"/>
          </p:cNvSpPr>
          <p:nvPr>
            <p:ph type="body" idx="1"/>
          </p:nvPr>
        </p:nvSpPr>
        <p:spPr>
          <a:xfrm rot="-397522">
            <a:off x="3243906" y="2572723"/>
            <a:ext cx="3554437" cy="3190506"/>
          </a:xfrm>
          <a:prstGeom prst="rect">
            <a:avLst/>
          </a:prstGeom>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3-24/120123/facing-forever.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
            <a:hlinkClick r:id="rId4"/>
          </p:cNvPr>
          <p:cNvSpPr txBox="1"/>
          <p:nvPr/>
        </p:nvSpPr>
        <p:spPr>
          <a:xfrm>
            <a:off x="2441525" y="1964775"/>
            <a:ext cx="1391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
          <p:cNvSpPr txBox="1">
            <a:spLocks noGrp="1"/>
          </p:cNvSpPr>
          <p:nvPr>
            <p:ph type="body" idx="1"/>
          </p:nvPr>
        </p:nvSpPr>
        <p:spPr>
          <a:xfrm>
            <a:off x="3218925" y="661000"/>
            <a:ext cx="32472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1"/>
          </p:nvPr>
        </p:nvSpPr>
        <p:spPr>
          <a:xfrm rot="-397652">
            <a:off x="3144924" y="2956073"/>
            <a:ext cx="3831404" cy="266380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1"/>
          <p:cNvSpPr txBox="1">
            <a:spLocks noGrp="1"/>
          </p:cNvSpPr>
          <p:nvPr>
            <p:ph type="body" idx="1"/>
          </p:nvPr>
        </p:nvSpPr>
        <p:spPr>
          <a:xfrm rot="-398233">
            <a:off x="3182211" y="2404880"/>
            <a:ext cx="3719428" cy="3212238"/>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body" idx="1"/>
          </p:nvPr>
        </p:nvSpPr>
        <p:spPr>
          <a:xfrm rot="-397379">
            <a:off x="3220991" y="2182204"/>
            <a:ext cx="3456869" cy="3214692"/>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body" idx="1"/>
          </p:nvPr>
        </p:nvSpPr>
        <p:spPr>
          <a:xfrm rot="-397522">
            <a:off x="3243906" y="2572723"/>
            <a:ext cx="3554437" cy="3190506"/>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Caveat</vt:lpstr>
      <vt:lpstr>Oswald Light</vt:lpstr>
      <vt:lpstr>Montserrat</vt:lpstr>
      <vt:lpstr>Lato</vt:lpstr>
      <vt:lpstr>Montserrat ExtraBold</vt:lpstr>
      <vt:lpstr>Coming Soon</vt:lpstr>
      <vt:lpstr>Montserrat Medium</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2023-11-06T18:26:22Z</dcterms:modified>
</cp:coreProperties>
</file>