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5"/>
  </p:notesMasterIdLst>
  <p:sldIdLst>
    <p:sldId id="257" r:id="rId2"/>
    <p:sldId id="258" r:id="rId3"/>
    <p:sldId id="259" r:id="rId4"/>
  </p:sldIdLst>
  <p:sldSz cx="10058400" cy="7772400"/>
  <p:notesSz cx="6858000" cy="9144000"/>
  <p:embeddedFontLst>
    <p:embeddedFont>
      <p:font typeface="Caveat" pitchFamily="2" charset="0"/>
      <p:regular r:id="rId6"/>
      <p:bold r:id="rId7"/>
    </p:embeddedFont>
    <p:embeddedFont>
      <p:font typeface="Montserrat" pitchFamily="2" charset="77"/>
      <p:regular r:id="rId8"/>
      <p:bold r:id="rId9"/>
      <p:italic r:id="rId10"/>
      <p:boldItalic r:id="rId11"/>
    </p:embeddedFont>
    <p:embeddedFont>
      <p:font typeface="Montserrat ExtraBold" panose="020F0502020204030204" pitchFamily="34" charset="0"/>
      <p:bold r:id="rId12"/>
      <p:italic r:id="rId13"/>
      <p:boldItalic r:id="rId14"/>
    </p:embeddedFont>
    <p:embeddedFont>
      <p:font typeface="Montserrat Medium" panose="020F0502020204030204" pitchFamily="34" charset="0"/>
      <p:regular r:id="rId15"/>
      <p:bold r:id="rId16"/>
      <p:italic r:id="rId17"/>
      <p:boldItalic r:id="rId18"/>
    </p:embeddedFont>
    <p:embeddedFont>
      <p:font typeface="Oswald Light" panose="020F0302020204030204" pitchFamily="3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tableStyles" Target="tableStyle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theme" Target="theme/theme1.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f33c0ca9f2_0_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f33c0ca9f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262a5e6cd9_1_5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262a5e6cd9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679d68e502_0_5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679d68e50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1">
    <p:bg>
      <p:bgPr>
        <a:solidFill>
          <a:srgbClr val="FF0000"/>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1 of 3</a:t>
            </a:r>
            <a:endParaRPr/>
          </a:p>
        </p:txBody>
      </p:sp>
      <p:sp>
        <p:nvSpPr>
          <p:cNvPr id="15" name="Google Shape;15;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8" name="Google Shape;18;p3"/>
          <p:cNvSpPr txBox="1"/>
          <p:nvPr/>
        </p:nvSpPr>
        <p:spPr>
          <a:xfrm>
            <a:off x="5373875" y="660975"/>
            <a:ext cx="40869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“My New Life With Dad”</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October 2023</a:t>
            </a:r>
            <a:endParaRPr sz="1200">
              <a:latin typeface="Montserrat"/>
              <a:ea typeface="Montserrat"/>
              <a:cs typeface="Montserrat"/>
              <a:sym typeface="Montserrat"/>
            </a:endParaRPr>
          </a:p>
        </p:txBody>
      </p:sp>
      <p:sp>
        <p:nvSpPr>
          <p:cNvPr id="19" name="Google Shape;19;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20" name="Google Shape;20;p3"/>
          <p:cNvSpPr txBox="1"/>
          <p:nvPr/>
        </p:nvSpPr>
        <p:spPr>
          <a:xfrm>
            <a:off x="1070300" y="1283763"/>
            <a:ext cx="5712600" cy="5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1155CC"/>
                </a:solidFill>
                <a:latin typeface="Montserrat ExtraBold"/>
                <a:ea typeface="Montserrat ExtraBold"/>
                <a:cs typeface="Montserrat ExtraBold"/>
                <a:sym typeface="Montserrat ExtraBold"/>
              </a:rPr>
              <a:t>Cause and Effect</a:t>
            </a:r>
            <a:endParaRPr sz="3800" i="1">
              <a:solidFill>
                <a:srgbClr val="1155CC"/>
              </a:solidFill>
              <a:latin typeface="Montserrat ExtraBold"/>
              <a:ea typeface="Montserrat ExtraBold"/>
              <a:cs typeface="Montserrat ExtraBold"/>
              <a:sym typeface="Montserrat ExtraBold"/>
            </a:endParaRPr>
          </a:p>
        </p:txBody>
      </p:sp>
      <p:sp>
        <p:nvSpPr>
          <p:cNvPr id="21" name="Google Shape;21;p3"/>
          <p:cNvSpPr txBox="1"/>
          <p:nvPr/>
        </p:nvSpPr>
        <p:spPr>
          <a:xfrm>
            <a:off x="1079150" y="2017850"/>
            <a:ext cx="4409100" cy="594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a:solidFill>
                  <a:schemeClr val="dk1"/>
                </a:solidFill>
                <a:latin typeface="Montserrat Medium"/>
                <a:ea typeface="Montserrat Medium"/>
                <a:cs typeface="Montserrat Medium"/>
                <a:sym typeface="Montserrat Medium"/>
              </a:rPr>
              <a:t>“</a:t>
            </a:r>
            <a:r>
              <a:rPr lang="en" sz="1350" b="1">
                <a:solidFill>
                  <a:srgbClr val="0000FF"/>
                </a:solidFill>
                <a:latin typeface="Montserrat"/>
                <a:ea typeface="Montserrat"/>
                <a:cs typeface="Montserrat"/>
                <a:sym typeface="Montserrat"/>
              </a:rPr>
              <a:t>My New Life With Dad</a:t>
            </a:r>
            <a:r>
              <a:rPr lang="en" sz="1350">
                <a:solidFill>
                  <a:schemeClr val="dk1"/>
                </a:solidFill>
                <a:latin typeface="Montserrat Medium"/>
                <a:ea typeface="Montserrat Medium"/>
                <a:cs typeface="Montserrat Medium"/>
                <a:sym typeface="Montserrat Medium"/>
              </a:rPr>
              <a:t>.”</a:t>
            </a:r>
            <a:endParaRPr sz="1350">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Now it’s time to do this activity.</a:t>
            </a:r>
            <a:endParaRPr sz="1350">
              <a:latin typeface="Montserrat Medium"/>
              <a:ea typeface="Montserrat Medium"/>
              <a:cs typeface="Montserrat Medium"/>
              <a:sym typeface="Montserrat Medium"/>
            </a:endParaRPr>
          </a:p>
        </p:txBody>
      </p:sp>
      <p:sp>
        <p:nvSpPr>
          <p:cNvPr id="22" name="Google Shape;22;p3"/>
          <p:cNvSpPr txBox="1"/>
          <p:nvPr/>
        </p:nvSpPr>
        <p:spPr>
          <a:xfrm>
            <a:off x="40605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3" name="Google Shape;23;p3"/>
          <p:cNvSpPr/>
          <p:nvPr/>
        </p:nvSpPr>
        <p:spPr>
          <a:xfrm>
            <a:off x="759600" y="3473800"/>
            <a:ext cx="2876700" cy="2876700"/>
          </a:xfrm>
          <a:prstGeom prst="ellipse">
            <a:avLst/>
          </a:prstGeom>
          <a:solidFill>
            <a:srgbClr val="1155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4" name="Google Shape;24;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5" name="Google Shape;25;p3"/>
          <p:cNvPicPr preferRelativeResize="0"/>
          <p:nvPr/>
        </p:nvPicPr>
        <p:blipFill>
          <a:blip r:embed="rId3">
            <a:alphaModFix/>
          </a:blip>
          <a:stretch>
            <a:fillRect/>
          </a:stretch>
        </p:blipFill>
        <p:spPr>
          <a:xfrm rot="4109499">
            <a:off x="2935310" y="3322951"/>
            <a:ext cx="1082656" cy="641698"/>
          </a:xfrm>
          <a:prstGeom prst="rect">
            <a:avLst/>
          </a:prstGeom>
          <a:noFill/>
          <a:ln>
            <a:noFill/>
          </a:ln>
        </p:spPr>
      </p:pic>
      <p:sp>
        <p:nvSpPr>
          <p:cNvPr id="26" name="Google Shape;26;p3"/>
          <p:cNvSpPr txBox="1">
            <a:spLocks noGrp="1"/>
          </p:cNvSpPr>
          <p:nvPr>
            <p:ph type="body" idx="1"/>
          </p:nvPr>
        </p:nvSpPr>
        <p:spPr>
          <a:xfrm>
            <a:off x="3207500" y="712650"/>
            <a:ext cx="2747100" cy="4032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27" name="Google Shape;27;p3"/>
          <p:cNvSpPr txBox="1"/>
          <p:nvPr/>
        </p:nvSpPr>
        <p:spPr>
          <a:xfrm>
            <a:off x="4201200" y="3558700"/>
            <a:ext cx="5194800" cy="1731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Montserrat Medium"/>
                <a:ea typeface="Montserrat Medium"/>
                <a:cs typeface="Montserrat Medium"/>
                <a:sym typeface="Montserrat Medium"/>
              </a:rPr>
              <a:t>On each of the next two slides, fill in the missing effects. This will help you understand how one cause can have many effects. </a:t>
            </a:r>
            <a:endParaRPr>
              <a:latin typeface="Montserrat Medium"/>
              <a:ea typeface="Montserrat Medium"/>
              <a:cs typeface="Montserrat Medium"/>
              <a:sym typeface="Montserrat Medium"/>
            </a:endParaRPr>
          </a:p>
        </p:txBody>
      </p:sp>
      <p:sp>
        <p:nvSpPr>
          <p:cNvPr id="28" name="Google Shape;28;p3"/>
          <p:cNvSpPr txBox="1"/>
          <p:nvPr/>
        </p:nvSpPr>
        <p:spPr>
          <a:xfrm>
            <a:off x="4201200" y="4756588"/>
            <a:ext cx="4844700" cy="984000"/>
          </a:xfrm>
          <a:prstGeom prst="rect">
            <a:avLst/>
          </a:prstGeom>
          <a:solidFill>
            <a:srgbClr val="FFFF00"/>
          </a:solidFill>
          <a:ln>
            <a:noFill/>
          </a:ln>
        </p:spPr>
        <p:txBody>
          <a:bodyPr spcFirstLastPara="1" wrap="square" lIns="91425" tIns="91425" rIns="91425" bIns="91425" anchor="t" anchorCtr="0">
            <a:noAutofit/>
          </a:bodyPr>
          <a:lstStyle/>
          <a:p>
            <a:pPr marL="914400" lvl="0" indent="0" algn="l" rtl="0">
              <a:lnSpc>
                <a:spcPct val="115000"/>
              </a:lnSpc>
              <a:spcBef>
                <a:spcPts val="0"/>
              </a:spcBef>
              <a:spcAft>
                <a:spcPts val="0"/>
              </a:spcAft>
              <a:buNone/>
            </a:pPr>
            <a:r>
              <a:rPr lang="en" sz="1800">
                <a:solidFill>
                  <a:srgbClr val="0000FF"/>
                </a:solidFill>
                <a:latin typeface="Montserrat ExtraBold"/>
                <a:ea typeface="Montserrat ExtraBold"/>
                <a:cs typeface="Montserrat ExtraBold"/>
                <a:sym typeface="Montserrat ExtraBold"/>
              </a:rPr>
              <a:t>TIP:</a:t>
            </a:r>
            <a:r>
              <a:rPr lang="en">
                <a:solidFill>
                  <a:srgbClr val="000000"/>
                </a:solidFill>
                <a:latin typeface="Montserrat Medium"/>
                <a:ea typeface="Montserrat Medium"/>
                <a:cs typeface="Montserrat Medium"/>
                <a:sym typeface="Montserrat Medium"/>
              </a:rPr>
              <a:t> We’ve included hints </a:t>
            </a:r>
            <a:r>
              <a:rPr lang="en">
                <a:latin typeface="Montserrat Medium"/>
                <a:ea typeface="Montserrat Medium"/>
                <a:cs typeface="Montserrat Medium"/>
                <a:sym typeface="Montserrat Medium"/>
              </a:rPr>
              <a:t>below each effect</a:t>
            </a:r>
            <a:r>
              <a:rPr lang="en">
                <a:solidFill>
                  <a:srgbClr val="000000"/>
                </a:solidFill>
                <a:latin typeface="Montserrat Medium"/>
                <a:ea typeface="Montserrat Medium"/>
                <a:cs typeface="Montserrat Medium"/>
                <a:sym typeface="Montserrat Medium"/>
              </a:rPr>
              <a:t>! Think about them before you enter your answer.</a:t>
            </a:r>
            <a:endParaRPr>
              <a:solidFill>
                <a:srgbClr val="000000"/>
              </a:solidFill>
              <a:latin typeface="Montserrat Medium"/>
              <a:ea typeface="Montserrat Medium"/>
              <a:cs typeface="Montserrat Medium"/>
              <a:sym typeface="Montserrat Medium"/>
            </a:endParaRPr>
          </a:p>
        </p:txBody>
      </p:sp>
      <p:sp>
        <p:nvSpPr>
          <p:cNvPr id="29" name="Google Shape;29;p3"/>
          <p:cNvSpPr/>
          <p:nvPr/>
        </p:nvSpPr>
        <p:spPr>
          <a:xfrm>
            <a:off x="4167175" y="4756588"/>
            <a:ext cx="869700" cy="869700"/>
          </a:xfrm>
          <a:prstGeom prst="star5">
            <a:avLst>
              <a:gd name="adj" fmla="val 19098"/>
              <a:gd name="hf" fmla="val 105146"/>
              <a:gd name="vf" fmla="val 110557"/>
            </a:avLst>
          </a:prstGeom>
          <a:solidFill>
            <a:srgbClr val="EEEEEE"/>
          </a:solidFill>
          <a:ln>
            <a:noFill/>
          </a:ln>
          <a:effectLst>
            <a:outerShdw blurRad="85725"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 name="Google Shape;30;p3"/>
          <p:cNvPicPr preferRelativeResize="0"/>
          <p:nvPr/>
        </p:nvPicPr>
        <p:blipFill>
          <a:blip r:embed="rId4">
            <a:alphaModFix/>
          </a:blip>
          <a:stretch>
            <a:fillRect/>
          </a:stretch>
        </p:blipFill>
        <p:spPr>
          <a:xfrm>
            <a:off x="759600" y="654975"/>
            <a:ext cx="1354631" cy="460800"/>
          </a:xfrm>
          <a:prstGeom prst="rect">
            <a:avLst/>
          </a:prstGeom>
          <a:noFill/>
          <a:ln>
            <a:noFill/>
          </a:ln>
        </p:spPr>
      </p:pic>
      <p:sp>
        <p:nvSpPr>
          <p:cNvPr id="31" name="Google Shape;31;p3"/>
          <p:cNvSpPr txBox="1"/>
          <p:nvPr/>
        </p:nvSpPr>
        <p:spPr>
          <a:xfrm>
            <a:off x="863225" y="3636275"/>
            <a:ext cx="2646000" cy="2528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500">
                <a:solidFill>
                  <a:srgbClr val="FFFFFF"/>
                </a:solidFill>
                <a:latin typeface="Montserrat Medium"/>
                <a:ea typeface="Montserrat Medium"/>
                <a:cs typeface="Montserrat Medium"/>
                <a:sym typeface="Montserrat Medium"/>
              </a:rPr>
              <a:t>A </a:t>
            </a:r>
            <a:r>
              <a:rPr lang="en" sz="1500">
                <a:solidFill>
                  <a:srgbClr val="FFFF00"/>
                </a:solidFill>
                <a:latin typeface="Montserrat Medium"/>
                <a:ea typeface="Montserrat Medium"/>
                <a:cs typeface="Montserrat Medium"/>
                <a:sym typeface="Montserrat Medium"/>
              </a:rPr>
              <a:t>cause</a:t>
            </a:r>
            <a:r>
              <a:rPr lang="en" sz="1500">
                <a:solidFill>
                  <a:srgbClr val="FFFFFF"/>
                </a:solidFill>
                <a:latin typeface="Montserrat Medium"/>
                <a:ea typeface="Montserrat Medium"/>
                <a:cs typeface="Montserrat Medium"/>
                <a:sym typeface="Montserrat Medium"/>
              </a:rPr>
              <a:t>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is what makes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something happen.</a:t>
            </a:r>
            <a:endParaRPr sz="1500">
              <a:solidFill>
                <a:srgbClr val="FFFFFF"/>
              </a:solidFill>
              <a:latin typeface="Montserrat Medium"/>
              <a:ea typeface="Montserrat Medium"/>
              <a:cs typeface="Montserrat Medium"/>
              <a:sym typeface="Montserrat Medium"/>
            </a:endParaRPr>
          </a:p>
          <a:p>
            <a:pPr marL="0" lvl="0" indent="0" algn="ctr" rtl="0">
              <a:spcBef>
                <a:spcPts val="1000"/>
              </a:spcBef>
              <a:spcAft>
                <a:spcPts val="0"/>
              </a:spcAft>
              <a:buNone/>
            </a:pPr>
            <a:r>
              <a:rPr lang="en" sz="1500">
                <a:solidFill>
                  <a:srgbClr val="FFFFFF"/>
                </a:solidFill>
                <a:latin typeface="Montserrat Medium"/>
                <a:ea typeface="Montserrat Medium"/>
                <a:cs typeface="Montserrat Medium"/>
                <a:sym typeface="Montserrat Medium"/>
              </a:rPr>
              <a:t>An </a:t>
            </a:r>
            <a:r>
              <a:rPr lang="en" sz="1500">
                <a:solidFill>
                  <a:srgbClr val="FFFF00"/>
                </a:solidFill>
                <a:latin typeface="Montserrat Medium"/>
                <a:ea typeface="Montserrat Medium"/>
                <a:cs typeface="Montserrat Medium"/>
                <a:sym typeface="Montserrat Medium"/>
              </a:rPr>
              <a:t>effect</a:t>
            </a:r>
            <a:r>
              <a:rPr lang="en" sz="1500">
                <a:solidFill>
                  <a:srgbClr val="FFFFFF"/>
                </a:solidFill>
                <a:latin typeface="Montserrat Medium"/>
                <a:ea typeface="Montserrat Medium"/>
                <a:cs typeface="Montserrat Medium"/>
                <a:sym typeface="Montserrat Medium"/>
              </a:rPr>
              <a:t> is what happens as a result.</a:t>
            </a:r>
            <a:endParaRPr sz="1500">
              <a:solidFill>
                <a:srgbClr val="FFFFFF"/>
              </a:solidFill>
              <a:latin typeface="Montserrat Medium"/>
              <a:ea typeface="Montserrat Medium"/>
              <a:cs typeface="Montserrat Medium"/>
              <a:sym typeface="Montserrat Medium"/>
            </a:endParaRPr>
          </a:p>
          <a:p>
            <a:pPr marL="0" lvl="0" indent="0" algn="ctr" rtl="0">
              <a:spcBef>
                <a:spcPts val="1000"/>
              </a:spcBef>
              <a:spcAft>
                <a:spcPts val="1000"/>
              </a:spcAft>
              <a:buNone/>
            </a:pPr>
            <a:r>
              <a:rPr lang="en" sz="1500">
                <a:solidFill>
                  <a:srgbClr val="FFFFFF"/>
                </a:solidFill>
                <a:latin typeface="Montserrat Medium"/>
                <a:ea typeface="Montserrat Medium"/>
                <a:cs typeface="Montserrat Medium"/>
                <a:sym typeface="Montserrat Medium"/>
              </a:rPr>
              <a:t>Understanding </a:t>
            </a:r>
            <a:r>
              <a:rPr lang="en" sz="1500">
                <a:solidFill>
                  <a:srgbClr val="FFFF00"/>
                </a:solidFill>
                <a:latin typeface="Montserrat Medium"/>
                <a:ea typeface="Montserrat Medium"/>
                <a:cs typeface="Montserrat Medium"/>
                <a:sym typeface="Montserrat Medium"/>
              </a:rPr>
              <a:t>cause and effect</a:t>
            </a:r>
            <a:r>
              <a:rPr lang="en" sz="1500">
                <a:solidFill>
                  <a:srgbClr val="FFFFFF"/>
                </a:solidFill>
                <a:latin typeface="Montserrat Medium"/>
                <a:ea typeface="Montserrat Medium"/>
                <a:cs typeface="Montserrat Medium"/>
                <a:sym typeface="Montserrat Medium"/>
              </a:rPr>
              <a:t> is an important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part of understanding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a story.</a:t>
            </a:r>
            <a:endParaRPr sz="1500">
              <a:solidFill>
                <a:srgbClr val="FFFFFF"/>
              </a:solidFill>
              <a:latin typeface="Montserrat Medium"/>
              <a:ea typeface="Montserrat Medium"/>
              <a:cs typeface="Montserrat Medium"/>
              <a:sym typeface="Montserrat Medium"/>
            </a:endParaRPr>
          </a:p>
        </p:txBody>
      </p:sp>
      <p:pic>
        <p:nvPicPr>
          <p:cNvPr id="32" name="Google Shape;32;p3"/>
          <p:cNvPicPr preferRelativeResize="0"/>
          <p:nvPr/>
        </p:nvPicPr>
        <p:blipFill rotWithShape="1">
          <a:blip r:embed="rId5">
            <a:alphaModFix/>
          </a:blip>
          <a:srcRect l="1802" r="1802"/>
          <a:stretch/>
        </p:blipFill>
        <p:spPr>
          <a:xfrm>
            <a:off x="7177400" y="1121775"/>
            <a:ext cx="2283375" cy="1583528"/>
          </a:xfrm>
          <a:prstGeom prst="rect">
            <a:avLst/>
          </a:prstGeom>
          <a:noFill/>
          <a:ln>
            <a:noFill/>
          </a:ln>
          <a:effectLst>
            <a:outerShdw blurRad="57150" dist="19050" dir="5400000" algn="bl" rotWithShape="0">
              <a:srgbClr val="000000">
                <a:alpha val="50000"/>
              </a:srgbClr>
            </a:outerShdw>
          </a:effectLst>
        </p:spPr>
      </p:pic>
    </p:spTree>
  </p:cSld>
  <p:clrMapOvr>
    <a:masterClrMapping/>
  </p:clrMapOvr>
  <p:extLst>
    <p:ext uri="{DCECCB84-F9BA-43D5-87BE-67443E8EF086}">
      <p15:sldGuideLst xmlns:p15="http://schemas.microsoft.com/office/powerpoint/2012/main">
        <p15:guide id="1" pos="288">
          <p15:clr>
            <a:srgbClr val="FA7B17"/>
          </p15:clr>
        </p15:guide>
        <p15:guide id="2" orient="horz" pos="2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tx">
  <p:cSld name="TITLE_AND_BODY">
    <p:bg>
      <p:bgPr>
        <a:solidFill>
          <a:srgbClr val="FF0000"/>
        </a:solidFill>
        <a:effectLst/>
      </p:bgPr>
    </p:bg>
    <p:spTree>
      <p:nvGrpSpPr>
        <p:cNvPr id="1" name="Shape 33"/>
        <p:cNvGrpSpPr/>
        <p:nvPr/>
      </p:nvGrpSpPr>
      <p:grpSpPr>
        <a:xfrm>
          <a:off x="0" y="0"/>
          <a:ext cx="0" cy="0"/>
          <a:chOff x="0" y="0"/>
          <a:chExt cx="0" cy="0"/>
        </a:xfrm>
      </p:grpSpPr>
      <p:sp>
        <p:nvSpPr>
          <p:cNvPr id="34" name="Google Shape;34;p4"/>
          <p:cNvSpPr txBox="1"/>
          <p:nvPr/>
        </p:nvSpPr>
        <p:spPr>
          <a:xfrm>
            <a:off x="8698346" y="7046650"/>
            <a:ext cx="12249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3</a:t>
            </a:r>
            <a:endParaRPr sz="1200">
              <a:solidFill>
                <a:srgbClr val="595959"/>
              </a:solidFill>
            </a:endParaRPr>
          </a:p>
        </p:txBody>
      </p:sp>
      <p:sp>
        <p:nvSpPr>
          <p:cNvPr id="35" name="Google Shape;35;p4"/>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 name="Google Shape;36;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7" name="Google Shape;37;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38" name="Google Shape;38;p4"/>
          <p:cNvSpPr txBox="1"/>
          <p:nvPr/>
        </p:nvSpPr>
        <p:spPr>
          <a:xfrm>
            <a:off x="4493425" y="660975"/>
            <a:ext cx="496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“My New Life With Dad”</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October 2023</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rgbClr val="000000"/>
              </a:buClr>
              <a:buSzPts val="1100"/>
              <a:buFont typeface="Arial"/>
              <a:buNone/>
            </a:pPr>
            <a:endParaRPr sz="1200">
              <a:solidFill>
                <a:schemeClr val="dk1"/>
              </a:solidFill>
              <a:latin typeface="Montserrat"/>
              <a:ea typeface="Montserrat"/>
              <a:cs typeface="Montserrat"/>
              <a:sym typeface="Montserrat"/>
            </a:endParaRPr>
          </a:p>
        </p:txBody>
      </p:sp>
      <p:sp>
        <p:nvSpPr>
          <p:cNvPr id="39" name="Google Shape;39;p4"/>
          <p:cNvSpPr txBox="1"/>
          <p:nvPr/>
        </p:nvSpPr>
        <p:spPr>
          <a:xfrm>
            <a:off x="870375" y="1204450"/>
            <a:ext cx="8338200" cy="921600"/>
          </a:xfrm>
          <a:prstGeom prst="rect">
            <a:avLst/>
          </a:prstGeom>
          <a:solidFill>
            <a:srgbClr val="0B539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Montserrat"/>
                <a:ea typeface="Montserrat"/>
                <a:cs typeface="Montserrat"/>
                <a:sym typeface="Montserrat"/>
              </a:rPr>
              <a:t>CAUSE</a:t>
            </a:r>
            <a:endParaRPr sz="1800">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For the first nine years of Sala’s life, she and her dad lived far apart.</a:t>
            </a:r>
            <a:endParaRPr sz="1600"/>
          </a:p>
        </p:txBody>
      </p:sp>
      <p:cxnSp>
        <p:nvCxnSpPr>
          <p:cNvPr id="40" name="Google Shape;40;p4"/>
          <p:cNvCxnSpPr/>
          <p:nvPr/>
        </p:nvCxnSpPr>
        <p:spPr>
          <a:xfrm>
            <a:off x="2525925" y="2126050"/>
            <a:ext cx="1500" cy="142800"/>
          </a:xfrm>
          <a:prstGeom prst="straightConnector1">
            <a:avLst/>
          </a:prstGeom>
          <a:noFill/>
          <a:ln w="28575" cap="flat" cmpd="sng">
            <a:solidFill>
              <a:srgbClr val="000000"/>
            </a:solidFill>
            <a:prstDash val="solid"/>
            <a:round/>
            <a:headEnd type="none" w="med" len="med"/>
            <a:tailEnd type="none" w="med" len="med"/>
          </a:ln>
        </p:spPr>
      </p:cxnSp>
      <p:pic>
        <p:nvPicPr>
          <p:cNvPr id="41" name="Google Shape;41;p4"/>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42" name="Google Shape;42;p4"/>
          <p:cNvSpPr txBox="1"/>
          <p:nvPr/>
        </p:nvSpPr>
        <p:spPr>
          <a:xfrm>
            <a:off x="4061475" y="2258288"/>
            <a:ext cx="1956000" cy="4346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solidFill>
                  <a:srgbClr val="000000"/>
                </a:solidFill>
                <a:latin typeface="Montserrat"/>
                <a:ea typeface="Montserrat"/>
                <a:cs typeface="Montserrat"/>
                <a:sym typeface="Montserrat"/>
              </a:rPr>
              <a:t>EFFECT </a:t>
            </a:r>
            <a:r>
              <a:rPr lang="en" sz="1700" b="1">
                <a:latin typeface="Montserrat"/>
                <a:ea typeface="Montserrat"/>
                <a:cs typeface="Montserrat"/>
                <a:sym typeface="Montserrat"/>
              </a:rPr>
              <a:t>2</a:t>
            </a:r>
            <a:endParaRPr sz="1700">
              <a:solidFill>
                <a:srgbClr val="000000"/>
              </a:solidFill>
              <a:latin typeface="Montserrat"/>
              <a:ea typeface="Montserrat"/>
              <a:cs typeface="Montserrat"/>
              <a:sym typeface="Montserrat"/>
            </a:endParaRPr>
          </a:p>
          <a:p>
            <a:pPr marL="0" lvl="0" indent="0" algn="ctr" rtl="0">
              <a:spcBef>
                <a:spcPts val="0"/>
              </a:spcBef>
              <a:spcAft>
                <a:spcPts val="0"/>
              </a:spcAft>
              <a:buNone/>
            </a:pPr>
            <a:endParaRPr sz="1600"/>
          </a:p>
        </p:txBody>
      </p:sp>
      <p:sp>
        <p:nvSpPr>
          <p:cNvPr id="43" name="Google Shape;43;p4"/>
          <p:cNvSpPr txBox="1"/>
          <p:nvPr/>
        </p:nvSpPr>
        <p:spPr>
          <a:xfrm>
            <a:off x="4061475" y="5863275"/>
            <a:ext cx="1956000" cy="76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rgbClr val="000000"/>
                </a:solidFill>
                <a:latin typeface="Montserrat"/>
                <a:ea typeface="Montserrat"/>
                <a:cs typeface="Montserrat"/>
                <a:sym typeface="Montserrat"/>
              </a:rPr>
              <a:t>Hint:</a:t>
            </a:r>
            <a:r>
              <a:rPr lang="en" sz="1200">
                <a:solidFill>
                  <a:srgbClr val="000000"/>
                </a:solidFill>
                <a:latin typeface="Montserrat Medium"/>
                <a:ea typeface="Montserrat Medium"/>
                <a:cs typeface="Montserrat Medium"/>
                <a:sym typeface="Montserrat Medium"/>
              </a:rPr>
              <a:t> </a:t>
            </a:r>
            <a:r>
              <a:rPr lang="en" sz="1200">
                <a:latin typeface="Montserrat Medium"/>
                <a:ea typeface="Montserrat Medium"/>
                <a:cs typeface="Montserrat Medium"/>
                <a:sym typeface="Montserrat Medium"/>
              </a:rPr>
              <a:t>How did Sala feel about living far from her dad?</a:t>
            </a:r>
            <a:endParaRPr sz="1200"/>
          </a:p>
        </p:txBody>
      </p:sp>
      <p:sp>
        <p:nvSpPr>
          <p:cNvPr id="44" name="Google Shape;44;p4"/>
          <p:cNvSpPr txBox="1"/>
          <p:nvPr/>
        </p:nvSpPr>
        <p:spPr>
          <a:xfrm>
            <a:off x="1537125" y="2258288"/>
            <a:ext cx="1956000" cy="4346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solidFill>
                  <a:srgbClr val="000000"/>
                </a:solidFill>
                <a:latin typeface="Montserrat"/>
                <a:ea typeface="Montserrat"/>
                <a:cs typeface="Montserrat"/>
                <a:sym typeface="Montserrat"/>
              </a:rPr>
              <a:t>EFFECT 1</a:t>
            </a:r>
            <a:endParaRPr sz="1700">
              <a:solidFill>
                <a:srgbClr val="000000"/>
              </a:solidFill>
              <a:latin typeface="Montserrat"/>
              <a:ea typeface="Montserrat"/>
              <a:cs typeface="Montserrat"/>
              <a:sym typeface="Montserrat"/>
            </a:endParaRPr>
          </a:p>
          <a:p>
            <a:pPr marL="0" lvl="0" indent="0" algn="ctr" rtl="0">
              <a:spcBef>
                <a:spcPts val="0"/>
              </a:spcBef>
              <a:spcAft>
                <a:spcPts val="0"/>
              </a:spcAft>
              <a:buNone/>
            </a:pPr>
            <a:endParaRPr sz="1600"/>
          </a:p>
        </p:txBody>
      </p:sp>
      <p:sp>
        <p:nvSpPr>
          <p:cNvPr id="45" name="Google Shape;45;p4"/>
          <p:cNvSpPr txBox="1"/>
          <p:nvPr/>
        </p:nvSpPr>
        <p:spPr>
          <a:xfrm>
            <a:off x="1537125" y="5863095"/>
            <a:ext cx="1956000" cy="76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Montserrat"/>
                <a:ea typeface="Montserrat"/>
                <a:cs typeface="Montserrat"/>
                <a:sym typeface="Montserrat"/>
              </a:rPr>
              <a:t>Hint: </a:t>
            </a:r>
            <a:r>
              <a:rPr lang="en" sz="1200">
                <a:latin typeface="Montserrat"/>
                <a:ea typeface="Montserrat"/>
                <a:cs typeface="Montserrat"/>
                <a:sym typeface="Montserrat"/>
              </a:rPr>
              <a:t>Who did Sala miss on her fifth birthday?</a:t>
            </a:r>
            <a:endParaRPr sz="1200"/>
          </a:p>
        </p:txBody>
      </p:sp>
      <p:sp>
        <p:nvSpPr>
          <p:cNvPr id="46" name="Google Shape;46;p4"/>
          <p:cNvSpPr txBox="1"/>
          <p:nvPr/>
        </p:nvSpPr>
        <p:spPr>
          <a:xfrm>
            <a:off x="6585825" y="2258288"/>
            <a:ext cx="1956000" cy="4346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solidFill>
                  <a:srgbClr val="000000"/>
                </a:solidFill>
                <a:latin typeface="Montserrat"/>
                <a:ea typeface="Montserrat"/>
                <a:cs typeface="Montserrat"/>
                <a:sym typeface="Montserrat"/>
              </a:rPr>
              <a:t>EFFECT </a:t>
            </a:r>
            <a:r>
              <a:rPr lang="en" sz="1700" b="1">
                <a:latin typeface="Montserrat"/>
                <a:ea typeface="Montserrat"/>
                <a:cs typeface="Montserrat"/>
                <a:sym typeface="Montserrat"/>
              </a:rPr>
              <a:t>3</a:t>
            </a:r>
            <a:endParaRPr sz="1700">
              <a:solidFill>
                <a:srgbClr val="000000"/>
              </a:solidFill>
              <a:latin typeface="Montserrat"/>
              <a:ea typeface="Montserrat"/>
              <a:cs typeface="Montserrat"/>
              <a:sym typeface="Montserrat"/>
            </a:endParaRPr>
          </a:p>
          <a:p>
            <a:pPr marL="0" lvl="0" indent="0" algn="ctr" rtl="0">
              <a:spcBef>
                <a:spcPts val="0"/>
              </a:spcBef>
              <a:spcAft>
                <a:spcPts val="0"/>
              </a:spcAft>
              <a:buNone/>
            </a:pPr>
            <a:endParaRPr sz="1600"/>
          </a:p>
        </p:txBody>
      </p:sp>
      <p:sp>
        <p:nvSpPr>
          <p:cNvPr id="47" name="Google Shape;47;p4"/>
          <p:cNvSpPr txBox="1"/>
          <p:nvPr/>
        </p:nvSpPr>
        <p:spPr>
          <a:xfrm>
            <a:off x="6585825" y="5703675"/>
            <a:ext cx="1956000" cy="92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rgbClr val="000000"/>
                </a:solidFill>
                <a:latin typeface="Montserrat"/>
                <a:ea typeface="Montserrat"/>
                <a:cs typeface="Montserrat"/>
                <a:sym typeface="Montserrat"/>
              </a:rPr>
              <a:t>Hint:</a:t>
            </a:r>
            <a:r>
              <a:rPr lang="en" sz="1200">
                <a:solidFill>
                  <a:srgbClr val="000000"/>
                </a:solidFill>
                <a:latin typeface="Montserrat Medium"/>
                <a:ea typeface="Montserrat Medium"/>
                <a:cs typeface="Montserrat Medium"/>
                <a:sym typeface="Montserrat Medium"/>
              </a:rPr>
              <a:t> </a:t>
            </a:r>
            <a:r>
              <a:rPr lang="en" sz="1200">
                <a:latin typeface="Montserrat Medium"/>
                <a:ea typeface="Montserrat Medium"/>
                <a:cs typeface="Montserrat Medium"/>
                <a:sym typeface="Montserrat Medium"/>
              </a:rPr>
              <a:t>How did Sala feel when she saw her dad in person at the airport?</a:t>
            </a:r>
            <a:endParaRPr sz="1200"/>
          </a:p>
        </p:txBody>
      </p:sp>
      <p:cxnSp>
        <p:nvCxnSpPr>
          <p:cNvPr id="48" name="Google Shape;48;p4"/>
          <p:cNvCxnSpPr/>
          <p:nvPr/>
        </p:nvCxnSpPr>
        <p:spPr>
          <a:xfrm>
            <a:off x="5038725" y="2126050"/>
            <a:ext cx="1500" cy="142800"/>
          </a:xfrm>
          <a:prstGeom prst="straightConnector1">
            <a:avLst/>
          </a:prstGeom>
          <a:noFill/>
          <a:ln w="28575" cap="flat" cmpd="sng">
            <a:solidFill>
              <a:srgbClr val="000000"/>
            </a:solidFill>
            <a:prstDash val="solid"/>
            <a:round/>
            <a:headEnd type="none" w="med" len="med"/>
            <a:tailEnd type="none" w="med" len="med"/>
          </a:ln>
        </p:spPr>
      </p:cxnSp>
      <p:cxnSp>
        <p:nvCxnSpPr>
          <p:cNvPr id="49" name="Google Shape;49;p4"/>
          <p:cNvCxnSpPr/>
          <p:nvPr/>
        </p:nvCxnSpPr>
        <p:spPr>
          <a:xfrm>
            <a:off x="7574625" y="2126050"/>
            <a:ext cx="1500" cy="142800"/>
          </a:xfrm>
          <a:prstGeom prst="straightConnector1">
            <a:avLst/>
          </a:prstGeom>
          <a:noFill/>
          <a:ln w="28575" cap="flat" cmpd="sng">
            <a:solidFill>
              <a:srgbClr val="000000"/>
            </a:solidFill>
            <a:prstDash val="solid"/>
            <a:round/>
            <a:headEnd type="none" w="med" len="med"/>
            <a:tailEnd type="none" w="med" len="med"/>
          </a:ln>
        </p:spPr>
      </p:cxnSp>
      <p:sp>
        <p:nvSpPr>
          <p:cNvPr id="50" name="Google Shape;50;p4"/>
          <p:cNvSpPr txBox="1">
            <a:spLocks noGrp="1"/>
          </p:cNvSpPr>
          <p:nvPr>
            <p:ph type="body" idx="1"/>
          </p:nvPr>
        </p:nvSpPr>
        <p:spPr>
          <a:xfrm>
            <a:off x="1560225" y="2901225"/>
            <a:ext cx="1909800" cy="2829600"/>
          </a:xfrm>
          <a:prstGeom prst="rect">
            <a:avLst/>
          </a:prstGeom>
          <a:solidFill>
            <a:srgbClr val="FFF2CC"/>
          </a:solidFill>
        </p:spPr>
        <p:txBody>
          <a:bodyPr spcFirstLastPara="1" wrap="square" lIns="113100" tIns="113100" rIns="113100" bIns="113100" anchor="t" anchorCtr="0">
            <a:noAutofit/>
          </a:bodyPr>
          <a:lstStyle>
            <a:lvl1pPr marL="457200" lvl="0" indent="-304800">
              <a:spcBef>
                <a:spcPts val="0"/>
              </a:spcBef>
              <a:spcAft>
                <a:spcPts val="0"/>
              </a:spcAft>
              <a:buSzPts val="1200"/>
              <a:buChar char="●"/>
              <a:defRPr sz="1200"/>
            </a:lvl1pPr>
            <a:lvl2pPr marL="914400" lvl="1" indent="-304800">
              <a:spcBef>
                <a:spcPts val="2000"/>
              </a:spcBef>
              <a:spcAft>
                <a:spcPts val="0"/>
              </a:spcAft>
              <a:buSzPts val="1200"/>
              <a:buChar char="○"/>
              <a:defRPr sz="1200"/>
            </a:lvl2pPr>
            <a:lvl3pPr marL="1371600" lvl="2" indent="-304800">
              <a:spcBef>
                <a:spcPts val="2000"/>
              </a:spcBef>
              <a:spcAft>
                <a:spcPts val="0"/>
              </a:spcAft>
              <a:buSzPts val="1200"/>
              <a:buChar char="■"/>
              <a:defRPr sz="1200"/>
            </a:lvl3pPr>
            <a:lvl4pPr marL="1828800" lvl="3" indent="-304800">
              <a:spcBef>
                <a:spcPts val="2000"/>
              </a:spcBef>
              <a:spcAft>
                <a:spcPts val="0"/>
              </a:spcAft>
              <a:buSzPts val="1200"/>
              <a:buChar char="●"/>
              <a:defRPr sz="1200"/>
            </a:lvl4pPr>
            <a:lvl5pPr marL="2286000" lvl="4" indent="-304800">
              <a:spcBef>
                <a:spcPts val="2000"/>
              </a:spcBef>
              <a:spcAft>
                <a:spcPts val="0"/>
              </a:spcAft>
              <a:buSzPts val="1200"/>
              <a:buChar char="○"/>
              <a:defRPr sz="1200"/>
            </a:lvl5pPr>
            <a:lvl6pPr marL="2743200" lvl="5" indent="-304800">
              <a:spcBef>
                <a:spcPts val="2000"/>
              </a:spcBef>
              <a:spcAft>
                <a:spcPts val="0"/>
              </a:spcAft>
              <a:buSzPts val="1200"/>
              <a:buChar char="■"/>
              <a:defRPr sz="1200"/>
            </a:lvl6pPr>
            <a:lvl7pPr marL="3200400" lvl="6" indent="-304800">
              <a:spcBef>
                <a:spcPts val="2000"/>
              </a:spcBef>
              <a:spcAft>
                <a:spcPts val="0"/>
              </a:spcAft>
              <a:buSzPts val="1200"/>
              <a:buChar char="●"/>
              <a:defRPr sz="1200"/>
            </a:lvl7pPr>
            <a:lvl8pPr marL="3657600" lvl="7" indent="-304800">
              <a:spcBef>
                <a:spcPts val="2000"/>
              </a:spcBef>
              <a:spcAft>
                <a:spcPts val="0"/>
              </a:spcAft>
              <a:buSzPts val="1200"/>
              <a:buChar char="○"/>
              <a:defRPr sz="1200"/>
            </a:lvl8pPr>
            <a:lvl9pPr marL="4114800" lvl="8" indent="-304800">
              <a:spcBef>
                <a:spcPts val="2000"/>
              </a:spcBef>
              <a:spcAft>
                <a:spcPts val="2000"/>
              </a:spcAft>
              <a:buSzPts val="1200"/>
              <a:buChar char="■"/>
              <a:defRPr sz="1200"/>
            </a:lvl9pPr>
          </a:lstStyle>
          <a:p>
            <a:endParaRPr/>
          </a:p>
        </p:txBody>
      </p:sp>
      <p:sp>
        <p:nvSpPr>
          <p:cNvPr id="51" name="Google Shape;51;p4"/>
          <p:cNvSpPr txBox="1">
            <a:spLocks noGrp="1"/>
          </p:cNvSpPr>
          <p:nvPr>
            <p:ph type="body" idx="2"/>
          </p:nvPr>
        </p:nvSpPr>
        <p:spPr>
          <a:xfrm>
            <a:off x="4073025" y="2901575"/>
            <a:ext cx="1909800" cy="2829600"/>
          </a:xfrm>
          <a:prstGeom prst="rect">
            <a:avLst/>
          </a:prstGeom>
          <a:solidFill>
            <a:srgbClr val="FFF2CC"/>
          </a:solidFill>
        </p:spPr>
        <p:txBody>
          <a:bodyPr spcFirstLastPara="1" wrap="square" lIns="113100" tIns="113100" rIns="113100" bIns="113100" anchor="t" anchorCtr="0">
            <a:noAutofit/>
          </a:bodyPr>
          <a:lstStyle>
            <a:lvl1pPr marL="457200" lvl="0" indent="-304800" rtl="0">
              <a:spcBef>
                <a:spcPts val="0"/>
              </a:spcBef>
              <a:spcAft>
                <a:spcPts val="0"/>
              </a:spcAft>
              <a:buSzPts val="1200"/>
              <a:buChar char="●"/>
              <a:defRPr sz="1200"/>
            </a:lvl1pPr>
            <a:lvl2pPr marL="914400" lvl="1" indent="-304800" rtl="0">
              <a:spcBef>
                <a:spcPts val="2000"/>
              </a:spcBef>
              <a:spcAft>
                <a:spcPts val="0"/>
              </a:spcAft>
              <a:buSzPts val="1200"/>
              <a:buChar char="○"/>
              <a:defRPr sz="1200"/>
            </a:lvl2pPr>
            <a:lvl3pPr marL="1371600" lvl="2" indent="-304800" rtl="0">
              <a:spcBef>
                <a:spcPts val="2000"/>
              </a:spcBef>
              <a:spcAft>
                <a:spcPts val="0"/>
              </a:spcAft>
              <a:buSzPts val="1200"/>
              <a:buChar char="■"/>
              <a:defRPr sz="1200"/>
            </a:lvl3pPr>
            <a:lvl4pPr marL="1828800" lvl="3" indent="-304800" rtl="0">
              <a:spcBef>
                <a:spcPts val="2000"/>
              </a:spcBef>
              <a:spcAft>
                <a:spcPts val="0"/>
              </a:spcAft>
              <a:buSzPts val="1200"/>
              <a:buChar char="●"/>
              <a:defRPr sz="1200"/>
            </a:lvl4pPr>
            <a:lvl5pPr marL="2286000" lvl="4" indent="-304800" rtl="0">
              <a:spcBef>
                <a:spcPts val="2000"/>
              </a:spcBef>
              <a:spcAft>
                <a:spcPts val="0"/>
              </a:spcAft>
              <a:buSzPts val="1200"/>
              <a:buChar char="○"/>
              <a:defRPr sz="1200"/>
            </a:lvl5pPr>
            <a:lvl6pPr marL="2743200" lvl="5" indent="-304800" rtl="0">
              <a:spcBef>
                <a:spcPts val="2000"/>
              </a:spcBef>
              <a:spcAft>
                <a:spcPts val="0"/>
              </a:spcAft>
              <a:buSzPts val="1200"/>
              <a:buChar char="■"/>
              <a:defRPr sz="1200"/>
            </a:lvl6pPr>
            <a:lvl7pPr marL="3200400" lvl="6" indent="-304800" rtl="0">
              <a:spcBef>
                <a:spcPts val="2000"/>
              </a:spcBef>
              <a:spcAft>
                <a:spcPts val="0"/>
              </a:spcAft>
              <a:buSzPts val="1200"/>
              <a:buChar char="●"/>
              <a:defRPr sz="1200"/>
            </a:lvl7pPr>
            <a:lvl8pPr marL="3657600" lvl="7" indent="-304800" rtl="0">
              <a:spcBef>
                <a:spcPts val="2000"/>
              </a:spcBef>
              <a:spcAft>
                <a:spcPts val="0"/>
              </a:spcAft>
              <a:buSzPts val="1200"/>
              <a:buChar char="○"/>
              <a:defRPr sz="1200"/>
            </a:lvl8pPr>
            <a:lvl9pPr marL="4114800" lvl="8" indent="-304800" rtl="0">
              <a:spcBef>
                <a:spcPts val="2000"/>
              </a:spcBef>
              <a:spcAft>
                <a:spcPts val="2000"/>
              </a:spcAft>
              <a:buSzPts val="1200"/>
              <a:buChar char="■"/>
              <a:defRPr sz="1200"/>
            </a:lvl9pPr>
          </a:lstStyle>
          <a:p>
            <a:endParaRPr/>
          </a:p>
        </p:txBody>
      </p:sp>
      <p:sp>
        <p:nvSpPr>
          <p:cNvPr id="52" name="Google Shape;52;p4"/>
          <p:cNvSpPr txBox="1">
            <a:spLocks noGrp="1"/>
          </p:cNvSpPr>
          <p:nvPr>
            <p:ph type="body" idx="3"/>
          </p:nvPr>
        </p:nvSpPr>
        <p:spPr>
          <a:xfrm>
            <a:off x="6585825" y="2901225"/>
            <a:ext cx="1909800" cy="2829600"/>
          </a:xfrm>
          <a:prstGeom prst="rect">
            <a:avLst/>
          </a:prstGeom>
          <a:solidFill>
            <a:srgbClr val="FFF2CC"/>
          </a:solidFill>
        </p:spPr>
        <p:txBody>
          <a:bodyPr spcFirstLastPara="1" wrap="square" lIns="113100" tIns="113100" rIns="113100" bIns="113100" anchor="t" anchorCtr="0">
            <a:noAutofit/>
          </a:bodyPr>
          <a:lstStyle>
            <a:lvl1pPr marL="457200" lvl="0" indent="-304800" rtl="0">
              <a:spcBef>
                <a:spcPts val="0"/>
              </a:spcBef>
              <a:spcAft>
                <a:spcPts val="0"/>
              </a:spcAft>
              <a:buSzPts val="1200"/>
              <a:buChar char="●"/>
              <a:defRPr sz="1200"/>
            </a:lvl1pPr>
            <a:lvl2pPr marL="914400" lvl="1" indent="-304800" rtl="0">
              <a:spcBef>
                <a:spcPts val="2000"/>
              </a:spcBef>
              <a:spcAft>
                <a:spcPts val="0"/>
              </a:spcAft>
              <a:buSzPts val="1200"/>
              <a:buChar char="○"/>
              <a:defRPr sz="1200"/>
            </a:lvl2pPr>
            <a:lvl3pPr marL="1371600" lvl="2" indent="-304800" rtl="0">
              <a:spcBef>
                <a:spcPts val="2000"/>
              </a:spcBef>
              <a:spcAft>
                <a:spcPts val="0"/>
              </a:spcAft>
              <a:buSzPts val="1200"/>
              <a:buChar char="■"/>
              <a:defRPr sz="1200"/>
            </a:lvl3pPr>
            <a:lvl4pPr marL="1828800" lvl="3" indent="-304800" rtl="0">
              <a:spcBef>
                <a:spcPts val="2000"/>
              </a:spcBef>
              <a:spcAft>
                <a:spcPts val="0"/>
              </a:spcAft>
              <a:buSzPts val="1200"/>
              <a:buChar char="●"/>
              <a:defRPr sz="1200"/>
            </a:lvl4pPr>
            <a:lvl5pPr marL="2286000" lvl="4" indent="-304800" rtl="0">
              <a:spcBef>
                <a:spcPts val="2000"/>
              </a:spcBef>
              <a:spcAft>
                <a:spcPts val="0"/>
              </a:spcAft>
              <a:buSzPts val="1200"/>
              <a:buChar char="○"/>
              <a:defRPr sz="1200"/>
            </a:lvl5pPr>
            <a:lvl6pPr marL="2743200" lvl="5" indent="-304800" rtl="0">
              <a:spcBef>
                <a:spcPts val="2000"/>
              </a:spcBef>
              <a:spcAft>
                <a:spcPts val="0"/>
              </a:spcAft>
              <a:buSzPts val="1200"/>
              <a:buChar char="■"/>
              <a:defRPr sz="1200"/>
            </a:lvl6pPr>
            <a:lvl7pPr marL="3200400" lvl="6" indent="-304800" rtl="0">
              <a:spcBef>
                <a:spcPts val="2000"/>
              </a:spcBef>
              <a:spcAft>
                <a:spcPts val="0"/>
              </a:spcAft>
              <a:buSzPts val="1200"/>
              <a:buChar char="●"/>
              <a:defRPr sz="1200"/>
            </a:lvl7pPr>
            <a:lvl8pPr marL="3657600" lvl="7" indent="-304800" rtl="0">
              <a:spcBef>
                <a:spcPts val="2000"/>
              </a:spcBef>
              <a:spcAft>
                <a:spcPts val="0"/>
              </a:spcAft>
              <a:buSzPts val="1200"/>
              <a:buChar char="○"/>
              <a:defRPr sz="1200"/>
            </a:lvl8pPr>
            <a:lvl9pPr marL="4114800" lvl="8" indent="-304800" rtl="0">
              <a:spcBef>
                <a:spcPts val="2000"/>
              </a:spcBef>
              <a:spcAft>
                <a:spcPts val="200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TITLE_AND_BODY_1">
    <p:bg>
      <p:bgPr>
        <a:solidFill>
          <a:srgbClr val="FF0000"/>
        </a:solidFill>
        <a:effectLst/>
      </p:bgPr>
    </p:bg>
    <p:spTree>
      <p:nvGrpSpPr>
        <p:cNvPr id="1" name="Shape 53"/>
        <p:cNvGrpSpPr/>
        <p:nvPr/>
      </p:nvGrpSpPr>
      <p:grpSpPr>
        <a:xfrm>
          <a:off x="0" y="0"/>
          <a:ext cx="0" cy="0"/>
          <a:chOff x="0" y="0"/>
          <a:chExt cx="0" cy="0"/>
        </a:xfrm>
      </p:grpSpPr>
      <p:sp>
        <p:nvSpPr>
          <p:cNvPr id="54" name="Google Shape;54;p5"/>
          <p:cNvSpPr txBox="1"/>
          <p:nvPr/>
        </p:nvSpPr>
        <p:spPr>
          <a:xfrm>
            <a:off x="8698346" y="7046650"/>
            <a:ext cx="12249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3 of 3</a:t>
            </a:r>
            <a:endParaRPr sz="1200">
              <a:solidFill>
                <a:srgbClr val="595959"/>
              </a:solidFill>
            </a:endParaRPr>
          </a:p>
        </p:txBody>
      </p:sp>
      <p:sp>
        <p:nvSpPr>
          <p:cNvPr id="55" name="Google Shape;55;p5"/>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 name="Google Shape;56;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57" name="Google Shape;57;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58" name="Google Shape;58;p5"/>
          <p:cNvSpPr txBox="1"/>
          <p:nvPr/>
        </p:nvSpPr>
        <p:spPr>
          <a:xfrm>
            <a:off x="4493425" y="660975"/>
            <a:ext cx="496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“My New Life With Dad”</a:t>
            </a:r>
            <a:endParaRPr sz="1200">
              <a:solidFill>
                <a:schemeClr val="dk1"/>
              </a:solidFill>
              <a:latin typeface="Montserrat"/>
              <a:ea typeface="Montserrat"/>
              <a:cs typeface="Montserrat"/>
              <a:sym typeface="Montserrat"/>
            </a:endParaRPr>
          </a:p>
          <a:p>
            <a:pPr marL="1371600" lvl="0" indent="45720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October 2023</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rgbClr val="000000"/>
              </a:buClr>
              <a:buSzPts val="1100"/>
              <a:buFont typeface="Arial"/>
              <a:buNone/>
            </a:pPr>
            <a:endParaRPr sz="1200">
              <a:solidFill>
                <a:schemeClr val="dk1"/>
              </a:solidFill>
              <a:latin typeface="Montserrat"/>
              <a:ea typeface="Montserrat"/>
              <a:cs typeface="Montserrat"/>
              <a:sym typeface="Montserrat"/>
            </a:endParaRPr>
          </a:p>
        </p:txBody>
      </p:sp>
      <p:sp>
        <p:nvSpPr>
          <p:cNvPr id="59" name="Google Shape;59;p5"/>
          <p:cNvSpPr txBox="1"/>
          <p:nvPr/>
        </p:nvSpPr>
        <p:spPr>
          <a:xfrm>
            <a:off x="870375" y="1204450"/>
            <a:ext cx="8338200" cy="921600"/>
          </a:xfrm>
          <a:prstGeom prst="rect">
            <a:avLst/>
          </a:prstGeom>
          <a:solidFill>
            <a:srgbClr val="0B539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rgbClr val="FFFFFF"/>
                </a:solidFill>
                <a:latin typeface="Montserrat"/>
                <a:ea typeface="Montserrat"/>
                <a:cs typeface="Montserrat"/>
                <a:sym typeface="Montserrat"/>
              </a:rPr>
              <a:t>CAUSE</a:t>
            </a:r>
            <a:endParaRPr sz="1800">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a:solidFill>
                  <a:srgbClr val="FFFFFF"/>
                </a:solidFill>
                <a:latin typeface="Montserrat"/>
                <a:ea typeface="Montserrat"/>
                <a:cs typeface="Montserrat"/>
                <a:sym typeface="Montserrat"/>
              </a:rPr>
              <a:t>In 2019, Sala and her mom and sister were able to join her dad in the U.S.</a:t>
            </a:r>
            <a:endParaRPr sz="1600"/>
          </a:p>
        </p:txBody>
      </p:sp>
      <p:cxnSp>
        <p:nvCxnSpPr>
          <p:cNvPr id="60" name="Google Shape;60;p5"/>
          <p:cNvCxnSpPr/>
          <p:nvPr/>
        </p:nvCxnSpPr>
        <p:spPr>
          <a:xfrm>
            <a:off x="2525925" y="2126050"/>
            <a:ext cx="1500" cy="142800"/>
          </a:xfrm>
          <a:prstGeom prst="straightConnector1">
            <a:avLst/>
          </a:prstGeom>
          <a:noFill/>
          <a:ln w="28575" cap="flat" cmpd="sng">
            <a:solidFill>
              <a:srgbClr val="000000"/>
            </a:solidFill>
            <a:prstDash val="solid"/>
            <a:round/>
            <a:headEnd type="none" w="med" len="med"/>
            <a:tailEnd type="none" w="med" len="med"/>
          </a:ln>
        </p:spPr>
      </p:cxnSp>
      <p:pic>
        <p:nvPicPr>
          <p:cNvPr id="61" name="Google Shape;61;p5"/>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62" name="Google Shape;62;p5"/>
          <p:cNvSpPr txBox="1"/>
          <p:nvPr/>
        </p:nvSpPr>
        <p:spPr>
          <a:xfrm>
            <a:off x="4061475" y="2258288"/>
            <a:ext cx="1956000" cy="4346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solidFill>
                  <a:srgbClr val="000000"/>
                </a:solidFill>
                <a:latin typeface="Montserrat"/>
                <a:ea typeface="Montserrat"/>
                <a:cs typeface="Montserrat"/>
                <a:sym typeface="Montserrat"/>
              </a:rPr>
              <a:t>EFFECT </a:t>
            </a:r>
            <a:r>
              <a:rPr lang="en" sz="1700" b="1">
                <a:latin typeface="Montserrat"/>
                <a:ea typeface="Montserrat"/>
                <a:cs typeface="Montserrat"/>
                <a:sym typeface="Montserrat"/>
              </a:rPr>
              <a:t>2</a:t>
            </a:r>
            <a:endParaRPr sz="1700">
              <a:solidFill>
                <a:srgbClr val="000000"/>
              </a:solidFill>
              <a:latin typeface="Montserrat"/>
              <a:ea typeface="Montserrat"/>
              <a:cs typeface="Montserrat"/>
              <a:sym typeface="Montserrat"/>
            </a:endParaRPr>
          </a:p>
          <a:p>
            <a:pPr marL="0" lvl="0" indent="0" algn="ctr" rtl="0">
              <a:spcBef>
                <a:spcPts val="0"/>
              </a:spcBef>
              <a:spcAft>
                <a:spcPts val="0"/>
              </a:spcAft>
              <a:buNone/>
            </a:pPr>
            <a:endParaRPr sz="1600"/>
          </a:p>
        </p:txBody>
      </p:sp>
      <p:sp>
        <p:nvSpPr>
          <p:cNvPr id="63" name="Google Shape;63;p5"/>
          <p:cNvSpPr txBox="1"/>
          <p:nvPr/>
        </p:nvSpPr>
        <p:spPr>
          <a:xfrm>
            <a:off x="4061475" y="5703675"/>
            <a:ext cx="1956000" cy="92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rgbClr val="000000"/>
                </a:solidFill>
                <a:latin typeface="Montserrat"/>
                <a:ea typeface="Montserrat"/>
                <a:cs typeface="Montserrat"/>
                <a:sym typeface="Montserrat"/>
              </a:rPr>
              <a:t>Hint:</a:t>
            </a:r>
            <a:r>
              <a:rPr lang="en" sz="1200">
                <a:solidFill>
                  <a:srgbClr val="000000"/>
                </a:solidFill>
                <a:latin typeface="Montserrat Medium"/>
                <a:ea typeface="Montserrat Medium"/>
                <a:cs typeface="Montserrat Medium"/>
                <a:sym typeface="Montserrat Medium"/>
              </a:rPr>
              <a:t> </a:t>
            </a:r>
            <a:r>
              <a:rPr lang="en" sz="1200">
                <a:latin typeface="Montserrat Medium"/>
                <a:ea typeface="Montserrat Medium"/>
                <a:cs typeface="Montserrat Medium"/>
                <a:sym typeface="Montserrat Medium"/>
              </a:rPr>
              <a:t>Where was Sala’s dad when she celebrated her 10th birthday?</a:t>
            </a:r>
            <a:endParaRPr sz="1200"/>
          </a:p>
        </p:txBody>
      </p:sp>
      <p:sp>
        <p:nvSpPr>
          <p:cNvPr id="64" name="Google Shape;64;p5"/>
          <p:cNvSpPr txBox="1"/>
          <p:nvPr/>
        </p:nvSpPr>
        <p:spPr>
          <a:xfrm>
            <a:off x="1537125" y="2258288"/>
            <a:ext cx="1956000" cy="4346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solidFill>
                  <a:srgbClr val="000000"/>
                </a:solidFill>
                <a:latin typeface="Montserrat"/>
                <a:ea typeface="Montserrat"/>
                <a:cs typeface="Montserrat"/>
                <a:sym typeface="Montserrat"/>
              </a:rPr>
              <a:t>EFFECT 1</a:t>
            </a:r>
            <a:endParaRPr sz="1700">
              <a:solidFill>
                <a:srgbClr val="000000"/>
              </a:solidFill>
              <a:latin typeface="Montserrat"/>
              <a:ea typeface="Montserrat"/>
              <a:cs typeface="Montserrat"/>
              <a:sym typeface="Montserrat"/>
            </a:endParaRPr>
          </a:p>
          <a:p>
            <a:pPr marL="0" lvl="0" indent="0" algn="ctr" rtl="0">
              <a:spcBef>
                <a:spcPts val="0"/>
              </a:spcBef>
              <a:spcAft>
                <a:spcPts val="0"/>
              </a:spcAft>
              <a:buNone/>
            </a:pPr>
            <a:endParaRPr sz="1600"/>
          </a:p>
        </p:txBody>
      </p:sp>
      <p:sp>
        <p:nvSpPr>
          <p:cNvPr id="65" name="Google Shape;65;p5"/>
          <p:cNvSpPr txBox="1"/>
          <p:nvPr/>
        </p:nvSpPr>
        <p:spPr>
          <a:xfrm>
            <a:off x="1537125" y="5863095"/>
            <a:ext cx="1956000" cy="76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Montserrat"/>
                <a:ea typeface="Montserrat"/>
                <a:cs typeface="Montserrat"/>
                <a:sym typeface="Montserrat"/>
              </a:rPr>
              <a:t>Hint: </a:t>
            </a:r>
            <a:r>
              <a:rPr lang="en" sz="1200">
                <a:latin typeface="Montserrat"/>
                <a:ea typeface="Montserrat"/>
                <a:cs typeface="Montserrat"/>
                <a:sym typeface="Montserrat"/>
              </a:rPr>
              <a:t>How did Sala get to the U.S.? What was special about the trip?</a:t>
            </a:r>
            <a:endParaRPr sz="1200"/>
          </a:p>
        </p:txBody>
      </p:sp>
      <p:sp>
        <p:nvSpPr>
          <p:cNvPr id="66" name="Google Shape;66;p5"/>
          <p:cNvSpPr txBox="1"/>
          <p:nvPr/>
        </p:nvSpPr>
        <p:spPr>
          <a:xfrm>
            <a:off x="6585825" y="2258288"/>
            <a:ext cx="1956000" cy="4346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solidFill>
                  <a:srgbClr val="000000"/>
                </a:solidFill>
                <a:latin typeface="Montserrat"/>
                <a:ea typeface="Montserrat"/>
                <a:cs typeface="Montserrat"/>
                <a:sym typeface="Montserrat"/>
              </a:rPr>
              <a:t>EFFECT </a:t>
            </a:r>
            <a:r>
              <a:rPr lang="en" sz="1700" b="1">
                <a:latin typeface="Montserrat"/>
                <a:ea typeface="Montserrat"/>
                <a:cs typeface="Montserrat"/>
                <a:sym typeface="Montserrat"/>
              </a:rPr>
              <a:t>3</a:t>
            </a:r>
            <a:endParaRPr sz="1700">
              <a:solidFill>
                <a:srgbClr val="000000"/>
              </a:solidFill>
              <a:latin typeface="Montserrat"/>
              <a:ea typeface="Montserrat"/>
              <a:cs typeface="Montserrat"/>
              <a:sym typeface="Montserrat"/>
            </a:endParaRPr>
          </a:p>
          <a:p>
            <a:pPr marL="0" lvl="0" indent="0" algn="ctr" rtl="0">
              <a:spcBef>
                <a:spcPts val="0"/>
              </a:spcBef>
              <a:spcAft>
                <a:spcPts val="0"/>
              </a:spcAft>
              <a:buNone/>
            </a:pPr>
            <a:endParaRPr sz="1600"/>
          </a:p>
        </p:txBody>
      </p:sp>
      <p:sp>
        <p:nvSpPr>
          <p:cNvPr id="67" name="Google Shape;67;p5"/>
          <p:cNvSpPr txBox="1"/>
          <p:nvPr/>
        </p:nvSpPr>
        <p:spPr>
          <a:xfrm>
            <a:off x="6585825" y="5703675"/>
            <a:ext cx="1956000" cy="92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rgbClr val="000000"/>
                </a:solidFill>
                <a:latin typeface="Montserrat"/>
                <a:ea typeface="Montserrat"/>
                <a:cs typeface="Montserrat"/>
                <a:sym typeface="Montserrat"/>
              </a:rPr>
              <a:t>Hint:</a:t>
            </a:r>
            <a:r>
              <a:rPr lang="en" sz="1200">
                <a:solidFill>
                  <a:srgbClr val="000000"/>
                </a:solidFill>
                <a:latin typeface="Montserrat Medium"/>
                <a:ea typeface="Montserrat Medium"/>
                <a:cs typeface="Montserrat Medium"/>
                <a:sym typeface="Montserrat Medium"/>
              </a:rPr>
              <a:t> </a:t>
            </a:r>
            <a:r>
              <a:rPr lang="en" sz="1200">
                <a:latin typeface="Montserrat Medium"/>
                <a:ea typeface="Montserrat Medium"/>
                <a:cs typeface="Montserrat Medium"/>
                <a:sym typeface="Montserrat Medium"/>
              </a:rPr>
              <a:t>How does Sala feel about having her whole family together?</a:t>
            </a:r>
            <a:endParaRPr sz="1200"/>
          </a:p>
        </p:txBody>
      </p:sp>
      <p:cxnSp>
        <p:nvCxnSpPr>
          <p:cNvPr id="68" name="Google Shape;68;p5"/>
          <p:cNvCxnSpPr/>
          <p:nvPr/>
        </p:nvCxnSpPr>
        <p:spPr>
          <a:xfrm>
            <a:off x="5038725" y="2126050"/>
            <a:ext cx="1500" cy="142800"/>
          </a:xfrm>
          <a:prstGeom prst="straightConnector1">
            <a:avLst/>
          </a:prstGeom>
          <a:noFill/>
          <a:ln w="28575" cap="flat" cmpd="sng">
            <a:solidFill>
              <a:srgbClr val="000000"/>
            </a:solidFill>
            <a:prstDash val="solid"/>
            <a:round/>
            <a:headEnd type="none" w="med" len="med"/>
            <a:tailEnd type="none" w="med" len="med"/>
          </a:ln>
        </p:spPr>
      </p:cxnSp>
      <p:cxnSp>
        <p:nvCxnSpPr>
          <p:cNvPr id="69" name="Google Shape;69;p5"/>
          <p:cNvCxnSpPr/>
          <p:nvPr/>
        </p:nvCxnSpPr>
        <p:spPr>
          <a:xfrm>
            <a:off x="7574625" y="2126050"/>
            <a:ext cx="1500" cy="142800"/>
          </a:xfrm>
          <a:prstGeom prst="straightConnector1">
            <a:avLst/>
          </a:prstGeom>
          <a:noFill/>
          <a:ln w="28575" cap="flat" cmpd="sng">
            <a:solidFill>
              <a:srgbClr val="000000"/>
            </a:solidFill>
            <a:prstDash val="solid"/>
            <a:round/>
            <a:headEnd type="none" w="med" len="med"/>
            <a:tailEnd type="none" w="med" len="med"/>
          </a:ln>
        </p:spPr>
      </p:cxnSp>
      <p:sp>
        <p:nvSpPr>
          <p:cNvPr id="70" name="Google Shape;70;p5"/>
          <p:cNvSpPr txBox="1">
            <a:spLocks noGrp="1"/>
          </p:cNvSpPr>
          <p:nvPr>
            <p:ph type="body" idx="1"/>
          </p:nvPr>
        </p:nvSpPr>
        <p:spPr>
          <a:xfrm>
            <a:off x="1583325" y="2921650"/>
            <a:ext cx="1909800" cy="2829600"/>
          </a:xfrm>
          <a:prstGeom prst="rect">
            <a:avLst/>
          </a:prstGeom>
          <a:solidFill>
            <a:srgbClr val="FFF2CC"/>
          </a:solidFill>
        </p:spPr>
        <p:txBody>
          <a:bodyPr spcFirstLastPara="1" wrap="square" lIns="113100" tIns="113100" rIns="113100" bIns="113100" anchor="t" anchorCtr="0">
            <a:noAutofit/>
          </a:bodyPr>
          <a:lstStyle>
            <a:lvl1pPr marL="457200" lvl="0" indent="-304800" rtl="0">
              <a:spcBef>
                <a:spcPts val="0"/>
              </a:spcBef>
              <a:spcAft>
                <a:spcPts val="0"/>
              </a:spcAft>
              <a:buSzPts val="1200"/>
              <a:buChar char="●"/>
              <a:defRPr sz="1200"/>
            </a:lvl1pPr>
            <a:lvl2pPr marL="914400" lvl="1" indent="-304800" rtl="0">
              <a:spcBef>
                <a:spcPts val="2000"/>
              </a:spcBef>
              <a:spcAft>
                <a:spcPts val="0"/>
              </a:spcAft>
              <a:buSzPts val="1200"/>
              <a:buChar char="○"/>
              <a:defRPr sz="1200"/>
            </a:lvl2pPr>
            <a:lvl3pPr marL="1371600" lvl="2" indent="-304800" rtl="0">
              <a:spcBef>
                <a:spcPts val="2000"/>
              </a:spcBef>
              <a:spcAft>
                <a:spcPts val="0"/>
              </a:spcAft>
              <a:buSzPts val="1200"/>
              <a:buChar char="■"/>
              <a:defRPr sz="1200"/>
            </a:lvl3pPr>
            <a:lvl4pPr marL="1828800" lvl="3" indent="-304800" rtl="0">
              <a:spcBef>
                <a:spcPts val="2000"/>
              </a:spcBef>
              <a:spcAft>
                <a:spcPts val="0"/>
              </a:spcAft>
              <a:buSzPts val="1200"/>
              <a:buChar char="●"/>
              <a:defRPr sz="1200"/>
            </a:lvl4pPr>
            <a:lvl5pPr marL="2286000" lvl="4" indent="-304800" rtl="0">
              <a:spcBef>
                <a:spcPts val="2000"/>
              </a:spcBef>
              <a:spcAft>
                <a:spcPts val="0"/>
              </a:spcAft>
              <a:buSzPts val="1200"/>
              <a:buChar char="○"/>
              <a:defRPr sz="1200"/>
            </a:lvl5pPr>
            <a:lvl6pPr marL="2743200" lvl="5" indent="-304800" rtl="0">
              <a:spcBef>
                <a:spcPts val="2000"/>
              </a:spcBef>
              <a:spcAft>
                <a:spcPts val="0"/>
              </a:spcAft>
              <a:buSzPts val="1200"/>
              <a:buChar char="■"/>
              <a:defRPr sz="1200"/>
            </a:lvl6pPr>
            <a:lvl7pPr marL="3200400" lvl="6" indent="-304800" rtl="0">
              <a:spcBef>
                <a:spcPts val="2000"/>
              </a:spcBef>
              <a:spcAft>
                <a:spcPts val="0"/>
              </a:spcAft>
              <a:buSzPts val="1200"/>
              <a:buChar char="●"/>
              <a:defRPr sz="1200"/>
            </a:lvl7pPr>
            <a:lvl8pPr marL="3657600" lvl="7" indent="-304800" rtl="0">
              <a:spcBef>
                <a:spcPts val="2000"/>
              </a:spcBef>
              <a:spcAft>
                <a:spcPts val="0"/>
              </a:spcAft>
              <a:buSzPts val="1200"/>
              <a:buChar char="○"/>
              <a:defRPr sz="1200"/>
            </a:lvl8pPr>
            <a:lvl9pPr marL="4114800" lvl="8" indent="-304800" rtl="0">
              <a:spcBef>
                <a:spcPts val="2000"/>
              </a:spcBef>
              <a:spcAft>
                <a:spcPts val="2000"/>
              </a:spcAft>
              <a:buSzPts val="1200"/>
              <a:buChar char="■"/>
              <a:defRPr sz="1200"/>
            </a:lvl9pPr>
          </a:lstStyle>
          <a:p>
            <a:endParaRPr/>
          </a:p>
        </p:txBody>
      </p:sp>
      <p:sp>
        <p:nvSpPr>
          <p:cNvPr id="71" name="Google Shape;71;p5"/>
          <p:cNvSpPr txBox="1">
            <a:spLocks noGrp="1"/>
          </p:cNvSpPr>
          <p:nvPr>
            <p:ph type="body" idx="2"/>
          </p:nvPr>
        </p:nvSpPr>
        <p:spPr>
          <a:xfrm>
            <a:off x="4084575" y="2921650"/>
            <a:ext cx="1909800" cy="2829600"/>
          </a:xfrm>
          <a:prstGeom prst="rect">
            <a:avLst/>
          </a:prstGeom>
          <a:solidFill>
            <a:srgbClr val="FFF2CC"/>
          </a:solidFill>
        </p:spPr>
        <p:txBody>
          <a:bodyPr spcFirstLastPara="1" wrap="square" lIns="113100" tIns="113100" rIns="113100" bIns="113100" anchor="t" anchorCtr="0">
            <a:noAutofit/>
          </a:bodyPr>
          <a:lstStyle>
            <a:lvl1pPr marL="457200" lvl="0" indent="-304800" rtl="0">
              <a:spcBef>
                <a:spcPts val="0"/>
              </a:spcBef>
              <a:spcAft>
                <a:spcPts val="0"/>
              </a:spcAft>
              <a:buSzPts val="1200"/>
              <a:buChar char="●"/>
              <a:defRPr sz="1200"/>
            </a:lvl1pPr>
            <a:lvl2pPr marL="914400" lvl="1" indent="-304800" rtl="0">
              <a:spcBef>
                <a:spcPts val="2000"/>
              </a:spcBef>
              <a:spcAft>
                <a:spcPts val="0"/>
              </a:spcAft>
              <a:buSzPts val="1200"/>
              <a:buChar char="○"/>
              <a:defRPr sz="1200"/>
            </a:lvl2pPr>
            <a:lvl3pPr marL="1371600" lvl="2" indent="-304800" rtl="0">
              <a:spcBef>
                <a:spcPts val="2000"/>
              </a:spcBef>
              <a:spcAft>
                <a:spcPts val="0"/>
              </a:spcAft>
              <a:buSzPts val="1200"/>
              <a:buChar char="■"/>
              <a:defRPr sz="1200"/>
            </a:lvl3pPr>
            <a:lvl4pPr marL="1828800" lvl="3" indent="-304800" rtl="0">
              <a:spcBef>
                <a:spcPts val="2000"/>
              </a:spcBef>
              <a:spcAft>
                <a:spcPts val="0"/>
              </a:spcAft>
              <a:buSzPts val="1200"/>
              <a:buChar char="●"/>
              <a:defRPr sz="1200"/>
            </a:lvl4pPr>
            <a:lvl5pPr marL="2286000" lvl="4" indent="-304800" rtl="0">
              <a:spcBef>
                <a:spcPts val="2000"/>
              </a:spcBef>
              <a:spcAft>
                <a:spcPts val="0"/>
              </a:spcAft>
              <a:buSzPts val="1200"/>
              <a:buChar char="○"/>
              <a:defRPr sz="1200"/>
            </a:lvl5pPr>
            <a:lvl6pPr marL="2743200" lvl="5" indent="-304800" rtl="0">
              <a:spcBef>
                <a:spcPts val="2000"/>
              </a:spcBef>
              <a:spcAft>
                <a:spcPts val="0"/>
              </a:spcAft>
              <a:buSzPts val="1200"/>
              <a:buChar char="■"/>
              <a:defRPr sz="1200"/>
            </a:lvl6pPr>
            <a:lvl7pPr marL="3200400" lvl="6" indent="-304800" rtl="0">
              <a:spcBef>
                <a:spcPts val="2000"/>
              </a:spcBef>
              <a:spcAft>
                <a:spcPts val="0"/>
              </a:spcAft>
              <a:buSzPts val="1200"/>
              <a:buChar char="●"/>
              <a:defRPr sz="1200"/>
            </a:lvl7pPr>
            <a:lvl8pPr marL="3657600" lvl="7" indent="-304800" rtl="0">
              <a:spcBef>
                <a:spcPts val="2000"/>
              </a:spcBef>
              <a:spcAft>
                <a:spcPts val="0"/>
              </a:spcAft>
              <a:buSzPts val="1200"/>
              <a:buChar char="○"/>
              <a:defRPr sz="1200"/>
            </a:lvl8pPr>
            <a:lvl9pPr marL="4114800" lvl="8" indent="-304800" rtl="0">
              <a:spcBef>
                <a:spcPts val="2000"/>
              </a:spcBef>
              <a:spcAft>
                <a:spcPts val="2000"/>
              </a:spcAft>
              <a:buSzPts val="1200"/>
              <a:buChar char="■"/>
              <a:defRPr sz="1200"/>
            </a:lvl9pPr>
          </a:lstStyle>
          <a:p>
            <a:endParaRPr/>
          </a:p>
        </p:txBody>
      </p:sp>
      <p:sp>
        <p:nvSpPr>
          <p:cNvPr id="72" name="Google Shape;72;p5"/>
          <p:cNvSpPr txBox="1">
            <a:spLocks noGrp="1"/>
          </p:cNvSpPr>
          <p:nvPr>
            <p:ph type="body" idx="3"/>
          </p:nvPr>
        </p:nvSpPr>
        <p:spPr>
          <a:xfrm>
            <a:off x="6585825" y="2921650"/>
            <a:ext cx="1909800" cy="2829600"/>
          </a:xfrm>
          <a:prstGeom prst="rect">
            <a:avLst/>
          </a:prstGeom>
          <a:solidFill>
            <a:srgbClr val="FFF2CC"/>
          </a:solidFill>
        </p:spPr>
        <p:txBody>
          <a:bodyPr spcFirstLastPara="1" wrap="square" lIns="113100" tIns="113100" rIns="113100" bIns="113100" anchor="t" anchorCtr="0">
            <a:noAutofit/>
          </a:bodyPr>
          <a:lstStyle>
            <a:lvl1pPr marL="457200" lvl="0" indent="-304800" rtl="0">
              <a:spcBef>
                <a:spcPts val="0"/>
              </a:spcBef>
              <a:spcAft>
                <a:spcPts val="0"/>
              </a:spcAft>
              <a:buSzPts val="1200"/>
              <a:buChar char="●"/>
              <a:defRPr sz="1200"/>
            </a:lvl1pPr>
            <a:lvl2pPr marL="914400" lvl="1" indent="-304800" rtl="0">
              <a:spcBef>
                <a:spcPts val="2000"/>
              </a:spcBef>
              <a:spcAft>
                <a:spcPts val="0"/>
              </a:spcAft>
              <a:buSzPts val="1200"/>
              <a:buChar char="○"/>
              <a:defRPr sz="1200"/>
            </a:lvl2pPr>
            <a:lvl3pPr marL="1371600" lvl="2" indent="-304800" rtl="0">
              <a:spcBef>
                <a:spcPts val="2000"/>
              </a:spcBef>
              <a:spcAft>
                <a:spcPts val="0"/>
              </a:spcAft>
              <a:buSzPts val="1200"/>
              <a:buChar char="■"/>
              <a:defRPr sz="1200"/>
            </a:lvl3pPr>
            <a:lvl4pPr marL="1828800" lvl="3" indent="-304800" rtl="0">
              <a:spcBef>
                <a:spcPts val="2000"/>
              </a:spcBef>
              <a:spcAft>
                <a:spcPts val="0"/>
              </a:spcAft>
              <a:buSzPts val="1200"/>
              <a:buChar char="●"/>
              <a:defRPr sz="1200"/>
            </a:lvl4pPr>
            <a:lvl5pPr marL="2286000" lvl="4" indent="-304800" rtl="0">
              <a:spcBef>
                <a:spcPts val="2000"/>
              </a:spcBef>
              <a:spcAft>
                <a:spcPts val="0"/>
              </a:spcAft>
              <a:buSzPts val="1200"/>
              <a:buChar char="○"/>
              <a:defRPr sz="1200"/>
            </a:lvl5pPr>
            <a:lvl6pPr marL="2743200" lvl="5" indent="-304800" rtl="0">
              <a:spcBef>
                <a:spcPts val="2000"/>
              </a:spcBef>
              <a:spcAft>
                <a:spcPts val="0"/>
              </a:spcAft>
              <a:buSzPts val="1200"/>
              <a:buChar char="■"/>
              <a:defRPr sz="1200"/>
            </a:lvl6pPr>
            <a:lvl7pPr marL="3200400" lvl="6" indent="-304800" rtl="0">
              <a:spcBef>
                <a:spcPts val="2000"/>
              </a:spcBef>
              <a:spcAft>
                <a:spcPts val="0"/>
              </a:spcAft>
              <a:buSzPts val="1200"/>
              <a:buChar char="●"/>
              <a:defRPr sz="1200"/>
            </a:lvl7pPr>
            <a:lvl8pPr marL="3657600" lvl="7" indent="-304800" rtl="0">
              <a:spcBef>
                <a:spcPts val="2000"/>
              </a:spcBef>
              <a:spcAft>
                <a:spcPts val="0"/>
              </a:spcAft>
              <a:buSzPts val="1200"/>
              <a:buChar char="○"/>
              <a:defRPr sz="1200"/>
            </a:lvl8pPr>
            <a:lvl9pPr marL="4114800" lvl="8" indent="-304800" rtl="0">
              <a:spcBef>
                <a:spcPts val="2000"/>
              </a:spcBef>
              <a:spcAft>
                <a:spcPts val="2000"/>
              </a:spcAft>
              <a:buSzPts val="1200"/>
              <a:buChar char="■"/>
              <a:defRPr sz="1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2-23/100123/my-new-life-with-dad.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7"/>
          <p:cNvSpPr txBox="1">
            <a:spLocks noGrp="1"/>
          </p:cNvSpPr>
          <p:nvPr>
            <p:ph type="body" idx="1"/>
          </p:nvPr>
        </p:nvSpPr>
        <p:spPr>
          <a:xfrm>
            <a:off x="3207500" y="712650"/>
            <a:ext cx="27471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83" name="Google Shape;83;p7">
            <a:hlinkClick r:id="rId3"/>
          </p:cNvPr>
          <p:cNvSpPr txBox="1"/>
          <p:nvPr/>
        </p:nvSpPr>
        <p:spPr>
          <a:xfrm>
            <a:off x="2435525" y="1979225"/>
            <a:ext cx="2146500" cy="2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7"/>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1 of 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8"/>
          <p:cNvSpPr txBox="1">
            <a:spLocks noGrp="1"/>
          </p:cNvSpPr>
          <p:nvPr>
            <p:ph type="body" idx="1"/>
          </p:nvPr>
        </p:nvSpPr>
        <p:spPr>
          <a:xfrm>
            <a:off x="1560225" y="2901225"/>
            <a:ext cx="1909800" cy="28296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0" name="Google Shape;90;p8"/>
          <p:cNvSpPr txBox="1">
            <a:spLocks noGrp="1"/>
          </p:cNvSpPr>
          <p:nvPr>
            <p:ph type="body" idx="2"/>
          </p:nvPr>
        </p:nvSpPr>
        <p:spPr>
          <a:xfrm>
            <a:off x="4073025" y="2901575"/>
            <a:ext cx="1909800" cy="28296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1" name="Google Shape;91;p8"/>
          <p:cNvSpPr txBox="1">
            <a:spLocks noGrp="1"/>
          </p:cNvSpPr>
          <p:nvPr>
            <p:ph type="body" idx="3"/>
          </p:nvPr>
        </p:nvSpPr>
        <p:spPr>
          <a:xfrm>
            <a:off x="6585825" y="2901225"/>
            <a:ext cx="1909800" cy="28296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9"/>
          <p:cNvSpPr txBox="1">
            <a:spLocks noGrp="1"/>
          </p:cNvSpPr>
          <p:nvPr>
            <p:ph type="body" idx="1"/>
          </p:nvPr>
        </p:nvSpPr>
        <p:spPr>
          <a:xfrm>
            <a:off x="1583325" y="2921650"/>
            <a:ext cx="1909800" cy="28296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7" name="Google Shape;97;p9"/>
          <p:cNvSpPr txBox="1">
            <a:spLocks noGrp="1"/>
          </p:cNvSpPr>
          <p:nvPr>
            <p:ph type="body" idx="2"/>
          </p:nvPr>
        </p:nvSpPr>
        <p:spPr>
          <a:xfrm>
            <a:off x="4084575" y="2921650"/>
            <a:ext cx="1909800" cy="28296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8" name="Google Shape;98;p9"/>
          <p:cNvSpPr txBox="1">
            <a:spLocks noGrp="1"/>
          </p:cNvSpPr>
          <p:nvPr>
            <p:ph type="body" idx="3"/>
          </p:nvPr>
        </p:nvSpPr>
        <p:spPr>
          <a:xfrm>
            <a:off x="6585825" y="2921650"/>
            <a:ext cx="1909800" cy="28296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Words>
  <Application>Microsoft Macintosh PowerPoint</Application>
  <PresentationFormat>Custom</PresentationFormat>
  <Paragraphs>1</Paragraphs>
  <Slides>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Montserrat</vt:lpstr>
      <vt:lpstr>Montserrat Medium</vt:lpstr>
      <vt:lpstr>Caveat</vt:lpstr>
      <vt:lpstr>Montserrat ExtraBold</vt:lpstr>
      <vt:lpstr>Oswald Light</vt:lpstr>
      <vt:lpstr>Arial</vt:lpstr>
      <vt:lpstr>Simple Light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2023-08-27T10:12:02Z</dcterms:modified>
</cp:coreProperties>
</file>