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“Finding Hope in a War Zone”</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September 2023</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299" y="1283791"/>
            <a:ext cx="5964225"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1" name="Google Shape;21;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4" name="Google Shape;24;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7" name="Google Shape;27;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Finding Hope in a War Zone</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8" name="Google Shape;28;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9" name="Google Shape;29;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0" name="Google Shape;30;p3"/>
          <p:cNvPicPr preferRelativeResize="0"/>
          <p:nvPr/>
        </p:nvPicPr>
        <p:blipFill rotWithShape="1">
          <a:blip r:embed="rId5">
            <a:alphaModFix/>
          </a:blip>
          <a:srcRect l="1932" r="1922"/>
          <a:stretch/>
        </p:blipFill>
        <p:spPr>
          <a:xfrm>
            <a:off x="7177300" y="1121775"/>
            <a:ext cx="2283375" cy="1587649"/>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6" name="Google Shape;36;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“Finding Hope in a War Zone”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7" name="Google Shape;37;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8" name="Google Shape;38;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9" name="Google Shape;39;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1" name="Google Shape;41;p4"/>
          <p:cNvSpPr txBox="1"/>
          <p:nvPr/>
        </p:nvSpPr>
        <p:spPr>
          <a:xfrm>
            <a:off x="3874375" y="2426125"/>
            <a:ext cx="5033700" cy="10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The family’s country house had a basement that could be used as a bomb shelter.</a:t>
            </a:r>
            <a:endParaRPr sz="1700">
              <a:latin typeface="Coming Soon"/>
              <a:ea typeface="Coming Soon"/>
              <a:cs typeface="Coming Soon"/>
              <a:sym typeface="Coming Soon"/>
            </a:endParaRPr>
          </a:p>
        </p:txBody>
      </p:sp>
      <p:sp>
        <p:nvSpPr>
          <p:cNvPr id="42" name="Google Shape;42;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opening section.</a:t>
            </a:r>
            <a:endParaRPr sz="1250">
              <a:latin typeface="Montserrat Medium"/>
              <a:ea typeface="Montserrat Medium"/>
              <a:cs typeface="Montserrat Medium"/>
              <a:sym typeface="Montserrat Medium"/>
            </a:endParaRPr>
          </a:p>
        </p:txBody>
      </p:sp>
      <p:sp>
        <p:nvSpPr>
          <p:cNvPr id="43" name="Google Shape;43;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4" name="Google Shape;44;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Why did Igor’s family go to their country house when Russia attacked Ukraine?</a:t>
            </a:r>
            <a:endParaRPr>
              <a:latin typeface="Montserrat Medium"/>
              <a:ea typeface="Montserrat Medium"/>
              <a:cs typeface="Montserrat Medium"/>
              <a:sym typeface="Montserrat Medium"/>
            </a:endParaRPr>
          </a:p>
        </p:txBody>
      </p:sp>
      <p:sp>
        <p:nvSpPr>
          <p:cNvPr id="45" name="Google Shape;45;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In March 2023, how many civilians in Ukraine were killed by Russian land mines?</a:t>
            </a:r>
            <a:endParaRPr>
              <a:latin typeface="Montserrat Medium"/>
              <a:ea typeface="Montserrat Medium"/>
              <a:cs typeface="Montserrat Medium"/>
              <a:sym typeface="Montserrat Medium"/>
            </a:endParaRPr>
          </a:p>
        </p:txBody>
      </p:sp>
      <p:pic>
        <p:nvPicPr>
          <p:cNvPr id="46" name="Google Shape;46;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7" name="Google Shape;47;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“Tools of War.”</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3" name="Google Shape;53;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“Finding Hope in a War Zone”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4" name="Google Shape;54;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5" name="Google Shape;55;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6" name="Google Shape;56;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8" name="Google Shape;58;p5"/>
          <p:cNvSpPr txBox="1"/>
          <p:nvPr/>
        </p:nvSpPr>
        <p:spPr>
          <a:xfrm>
            <a:off x="3880275" y="445777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photo caption “Under Attack.”</a:t>
            </a:r>
            <a:endParaRPr sz="1250" b="1">
              <a:solidFill>
                <a:schemeClr val="dk1"/>
              </a:solidFill>
              <a:latin typeface="Montserrat"/>
              <a:ea typeface="Montserrat"/>
              <a:cs typeface="Montserrat"/>
              <a:sym typeface="Montserrat"/>
            </a:endParaRPr>
          </a:p>
        </p:txBody>
      </p:sp>
      <p:sp>
        <p:nvSpPr>
          <p:cNvPr id="59" name="Google Shape;59;p5"/>
          <p:cNvSpPr txBox="1">
            <a:spLocks noGrp="1"/>
          </p:cNvSpPr>
          <p:nvPr>
            <p:ph type="body" idx="1"/>
          </p:nvPr>
        </p:nvSpPr>
        <p:spPr>
          <a:xfrm>
            <a:off x="4018200" y="4970775"/>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0" name="Google Shape;60;p5"/>
          <p:cNvSpPr txBox="1">
            <a:spLocks noGrp="1"/>
          </p:cNvSpPr>
          <p:nvPr>
            <p:ph type="body" idx="2"/>
          </p:nvPr>
        </p:nvSpPr>
        <p:spPr>
          <a:xfrm>
            <a:off x="4018200" y="2507023"/>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1" name="Google Shape;61;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Since the war started, how many people have left their homes to escape the violence?</a:t>
            </a:r>
            <a:endParaRPr>
              <a:latin typeface="Montserrat Medium"/>
              <a:ea typeface="Montserrat Medium"/>
              <a:cs typeface="Montserrat Medium"/>
              <a:sym typeface="Montserrat Medium"/>
            </a:endParaRPr>
          </a:p>
        </p:txBody>
      </p:sp>
      <p:sp>
        <p:nvSpPr>
          <p:cNvPr id="62" name="Google Shape;62;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What forced Igor to stop working on his drone for a while?</a:t>
            </a:r>
            <a:endParaRPr>
              <a:latin typeface="Montserrat Medium"/>
              <a:ea typeface="Montserrat Medium"/>
              <a:cs typeface="Montserrat Medium"/>
              <a:sym typeface="Montserrat Medium"/>
            </a:endParaRPr>
          </a:p>
        </p:txBody>
      </p:sp>
      <p:pic>
        <p:nvPicPr>
          <p:cNvPr id="63" name="Google Shape;63;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4" name="Google Shape;64;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“No Time to Wait.”</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0" name="Google Shape;70;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“Finding Hope in a War Zone”</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September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1" name="Google Shape;71;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these answers tell you about the war in Ukraine?</a:t>
            </a:r>
            <a:endParaRPr>
              <a:latin typeface="Montserrat Medium"/>
              <a:ea typeface="Montserrat Medium"/>
              <a:cs typeface="Montserrat Medium"/>
              <a:sym typeface="Montserrat Medium"/>
            </a:endParaRPr>
          </a:p>
        </p:txBody>
      </p:sp>
      <p:sp>
        <p:nvSpPr>
          <p:cNvPr id="72" name="Google Shape;72;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3" name="Google Shape;73;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4" name="Google Shape;74;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3-24/090123/finding-hope-in-a-war-zone.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19550" y="1901100"/>
            <a:ext cx="261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088175"/>
            <a:ext cx="4935600" cy="2463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4812900"/>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352075"/>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Montserrat Medium</vt:lpstr>
      <vt:lpstr>Coming Soon</vt:lpstr>
      <vt:lpstr>Montserrat</vt:lpstr>
      <vt:lpstr>Caveat</vt:lpstr>
      <vt:lpstr>Arial</vt:lpstr>
      <vt:lpstr>Oswald Light</vt:lpstr>
      <vt:lpstr>Montserrat ExtraBold</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2023-06-08T12:56:51Z</dcterms:modified>
</cp:coreProperties>
</file>