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Survived the Lahaina Fire”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the Lahaina Fire</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I Survived the Lahaina Fire</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Piyush missed school today and didn’t get to read “I Survived the Lahaina Fire.” He wants to know what the article says, but 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Piyush</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326" r="2317"/>
          <a:stretch/>
        </p:blipFill>
        <p:spPr>
          <a:xfrm>
            <a:off x="7134750" y="1121762"/>
            <a:ext cx="2325899" cy="16342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5591975" y="660975"/>
            <a:ext cx="3868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Survived the Lahaina Fire”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8" name="Google Shape;38;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0" name="Google Shape;40;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nvGrpSpPr>
          <p:cNvPr id="41" name="Google Shape;41;p4"/>
          <p:cNvGrpSpPr/>
          <p:nvPr/>
        </p:nvGrpSpPr>
        <p:grpSpPr>
          <a:xfrm>
            <a:off x="668050" y="2329300"/>
            <a:ext cx="986550" cy="1112700"/>
            <a:chOff x="668050" y="2329300"/>
            <a:chExt cx="986550" cy="1112700"/>
          </a:xfrm>
        </p:grpSpPr>
        <p:sp>
          <p:nvSpPr>
            <p:cNvPr id="42" name="Google Shape;42;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4" name="Google Shape;44;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grpSp>
        <p:nvGrpSpPr>
          <p:cNvPr id="45" name="Google Shape;45;p4"/>
          <p:cNvGrpSpPr/>
          <p:nvPr/>
        </p:nvGrpSpPr>
        <p:grpSpPr>
          <a:xfrm>
            <a:off x="668050" y="3379863"/>
            <a:ext cx="986550" cy="1112700"/>
            <a:chOff x="668050" y="3433800"/>
            <a:chExt cx="986550" cy="1112700"/>
          </a:xfrm>
        </p:grpSpPr>
        <p:sp>
          <p:nvSpPr>
            <p:cNvPr id="46" name="Google Shape;46;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grpSp>
      <p:sp>
        <p:nvSpPr>
          <p:cNvPr id="49" name="Google Shape;49;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sp>
        <p:nvSpPr>
          <p:cNvPr id="52" name="Google Shape;52;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4" name="Google Shape;54;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sp>
        <p:nvSpPr>
          <p:cNvPr id="55" name="Google Shape;55;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Where did Kini Varona live before August 2023?</a:t>
            </a: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What big event happened in Kini’s life in August 2023?</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How did that event affect Kini and her family?</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Who helped Kini and her family after the fire?</a:t>
            </a: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When did Kini take part in a memorial event?</a:t>
            </a:r>
            <a:endParaRPr sz="1550">
              <a:solidFill>
                <a:srgbClr val="FFFFFF"/>
              </a:solidFill>
              <a:latin typeface="Montserrat Medium"/>
              <a:ea typeface="Montserrat Medium"/>
              <a:cs typeface="Montserrat Medium"/>
              <a:sym typeface="Montserrat Medium"/>
            </a:endParaRPr>
          </a:p>
        </p:txBody>
      </p:sp>
      <p:pic>
        <p:nvPicPr>
          <p:cNvPr id="65" name="Google Shape;65;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3-24/030124/i-survived-the-lahaina-fir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25155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Caveat</vt:lpstr>
      <vt:lpstr>Oswald Light</vt:lpstr>
      <vt:lpstr>Montserrat ExtraBold</vt:lpstr>
      <vt:lpstr>Arial</vt:lpstr>
      <vt:lpstr>Montserrat Black</vt:lpstr>
      <vt:lpstr>Montserrat Medium</vt:lpstr>
      <vt:lpstr>Montserrat</vt:lpstr>
      <vt:lpstr>Oswald</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2024-01-16T19:58:41Z</dcterms:modified>
</cp:coreProperties>
</file>