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4"/>
  </p:notesMasterIdLst>
  <p:sldIdLst>
    <p:sldId id="257" r:id="rId2"/>
    <p:sldId id="258" r:id="rId3"/>
  </p:sldIdLst>
  <p:sldSz cx="10058400" cy="7772400"/>
  <p:notesSz cx="6858000" cy="9144000"/>
  <p:embeddedFontLst>
    <p:embeddedFont>
      <p:font typeface="Caveat" pitchFamily="2" charset="0"/>
      <p:regular r:id="rId5"/>
      <p:bold r:id="rId6"/>
    </p:embeddedFont>
    <p:embeddedFont>
      <p:font typeface="Montserrat" pitchFamily="2" charset="77"/>
      <p:regular r:id="rId7"/>
      <p:bold r:id="rId8"/>
      <p:italic r:id="rId9"/>
      <p:boldItalic r:id="rId10"/>
    </p:embeddedFont>
    <p:embeddedFont>
      <p:font typeface="Montserrat Black" pitchFamily="2" charset="77"/>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Oswald" pitchFamily="2" charset="77"/>
      <p:regular r:id="rId21"/>
      <p:bold r:id="rId22"/>
    </p:embeddedFont>
    <p:embeddedFont>
      <p:font typeface="Oswald Light" panose="020F030202020403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font" Target="fonts/font20.fntdata"/><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font" Target="fonts/font19.fntdata"/><Relationship Id="rId28" Type="http://schemas.openxmlformats.org/officeDocument/2006/relationships/tableStyles" Target="tableStyle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font" Target="fonts/font1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f705feaf0d_0_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f705feaf0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d15241b19_0_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d15241b1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AND_BODY_2">
    <p:bg>
      <p:bgPr>
        <a:solidFill>
          <a:srgbClr val="E69138"/>
        </a:solidFill>
        <a:effectLst/>
      </p:bgPr>
    </p:bg>
    <p:spTree>
      <p:nvGrpSpPr>
        <p:cNvPr id="1" name="Shape 13"/>
        <p:cNvGrpSpPr/>
        <p:nvPr/>
      </p:nvGrpSpPr>
      <p:grpSpPr>
        <a:xfrm>
          <a:off x="0" y="0"/>
          <a:ext cx="0" cy="0"/>
          <a:chOff x="0" y="0"/>
          <a:chExt cx="0" cy="0"/>
        </a:xfrm>
      </p:grpSpPr>
      <p:sp>
        <p:nvSpPr>
          <p:cNvPr id="14" name="Google Shape;14;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Google Shape;15;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6" name="Google Shape;16;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7" name="Google Shape;17;p3"/>
          <p:cNvSpPr txBox="1"/>
          <p:nvPr/>
        </p:nvSpPr>
        <p:spPr>
          <a:xfrm>
            <a:off x="6128850" y="660975"/>
            <a:ext cx="33318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latin typeface="Montserrat"/>
                <a:ea typeface="Montserrat"/>
                <a:cs typeface="Montserrat"/>
                <a:sym typeface="Montserrat"/>
              </a:rPr>
              <a:t>“Is 16 Too Young to Go Pro?”</a:t>
            </a:r>
            <a:endParaRPr sz="1200">
              <a:latin typeface="Montserrat"/>
              <a:ea typeface="Montserrat"/>
              <a:cs typeface="Montserrat"/>
              <a:sym typeface="Montserrat"/>
            </a:endParaRPr>
          </a:p>
          <a:p>
            <a:pPr marL="0" lvl="0" indent="0" algn="r" rtl="0">
              <a:spcBef>
                <a:spcPts val="0"/>
              </a:spcBef>
              <a:spcAft>
                <a:spcPts val="0"/>
              </a:spcAft>
              <a:buNone/>
            </a:pPr>
            <a:r>
              <a:rPr lang="en" sz="1200">
                <a:latin typeface="Montserrat"/>
                <a:ea typeface="Montserrat"/>
                <a:cs typeface="Montserrat"/>
                <a:sym typeface="Montserrat"/>
              </a:rPr>
              <a:t>December 2022/January 2023</a:t>
            </a:r>
            <a:endParaRPr sz="1200">
              <a:latin typeface="Montserrat"/>
              <a:ea typeface="Montserrat"/>
              <a:cs typeface="Montserrat"/>
              <a:sym typeface="Montserrat"/>
            </a:endParaRPr>
          </a:p>
        </p:txBody>
      </p:sp>
      <p:sp>
        <p:nvSpPr>
          <p:cNvPr id="18" name="Google Shape;18;p3"/>
          <p:cNvSpPr txBox="1"/>
          <p:nvPr/>
        </p:nvSpPr>
        <p:spPr>
          <a:xfrm>
            <a:off x="1857175" y="1240650"/>
            <a:ext cx="4900200" cy="1164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1100"/>
              <a:buFont typeface="Arial"/>
              <a:buNone/>
            </a:pPr>
            <a:r>
              <a:rPr lang="en" sz="3100">
                <a:solidFill>
                  <a:srgbClr val="6AA84F"/>
                </a:solidFill>
                <a:latin typeface="Montserrat ExtraBold"/>
                <a:ea typeface="Montserrat ExtraBold"/>
                <a:cs typeface="Montserrat ExtraBold"/>
                <a:sym typeface="Montserrat ExtraBold"/>
              </a:rPr>
              <a:t>Questions About </a:t>
            </a:r>
            <a:endParaRPr sz="3100">
              <a:solidFill>
                <a:srgbClr val="6AA84F"/>
              </a:solidFill>
              <a:latin typeface="Montserrat ExtraBold"/>
              <a:ea typeface="Montserrat ExtraBold"/>
              <a:cs typeface="Montserrat ExtraBold"/>
              <a:sym typeface="Montserrat ExtraBold"/>
            </a:endParaRPr>
          </a:p>
          <a:p>
            <a:pPr marL="0" lvl="0" indent="0" algn="l" rtl="0">
              <a:lnSpc>
                <a:spcPct val="90000"/>
              </a:lnSpc>
              <a:spcBef>
                <a:spcPts val="0"/>
              </a:spcBef>
              <a:spcAft>
                <a:spcPts val="0"/>
              </a:spcAft>
              <a:buClr>
                <a:srgbClr val="000000"/>
              </a:buClr>
              <a:buSzPts val="1100"/>
              <a:buFont typeface="Arial"/>
              <a:buNone/>
            </a:pPr>
            <a:r>
              <a:rPr lang="en" sz="3100">
                <a:solidFill>
                  <a:srgbClr val="6AA84F"/>
                </a:solidFill>
                <a:latin typeface="Montserrat ExtraBold"/>
                <a:ea typeface="Montserrat ExtraBold"/>
                <a:cs typeface="Montserrat ExtraBold"/>
                <a:sym typeface="Montserrat ExtraBold"/>
              </a:rPr>
              <a:t>Teens Going Pro</a:t>
            </a:r>
            <a:endParaRPr sz="3100" i="1">
              <a:solidFill>
                <a:srgbClr val="6AA84F"/>
              </a:solidFill>
              <a:latin typeface="Montserrat ExtraBold"/>
              <a:ea typeface="Montserrat ExtraBold"/>
              <a:cs typeface="Montserrat ExtraBold"/>
              <a:sym typeface="Montserrat ExtraBold"/>
            </a:endParaRPr>
          </a:p>
        </p:txBody>
      </p:sp>
      <p:sp>
        <p:nvSpPr>
          <p:cNvPr id="19" name="Google Shape;19;p3"/>
          <p:cNvSpPr txBox="1"/>
          <p:nvPr/>
        </p:nvSpPr>
        <p:spPr>
          <a:xfrm>
            <a:off x="1079150" y="2303150"/>
            <a:ext cx="5625300" cy="6417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Is 16 Too Young to Go Pro?</a:t>
            </a:r>
            <a:r>
              <a:rPr lang="en" sz="1350">
                <a:latin typeface="Montserrat Medium"/>
                <a:ea typeface="Montserrat Medium"/>
                <a:cs typeface="Montserrat Medium"/>
                <a:sym typeface="Montserrat Medium"/>
              </a:rPr>
              <a:t>” How well can you sum up what you’ve just read?</a:t>
            </a:r>
            <a:endParaRPr sz="1350">
              <a:latin typeface="Montserrat Medium"/>
              <a:ea typeface="Montserrat Medium"/>
              <a:cs typeface="Montserrat Medium"/>
              <a:sym typeface="Montserrat Medium"/>
            </a:endParaRPr>
          </a:p>
        </p:txBody>
      </p:sp>
      <p:sp>
        <p:nvSpPr>
          <p:cNvPr id="20" name="Google Shape;20;p3"/>
          <p:cNvSpPr txBox="1"/>
          <p:nvPr/>
        </p:nvSpPr>
        <p:spPr>
          <a:xfrm>
            <a:off x="2446653" y="712650"/>
            <a:ext cx="36822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21" name="Google Shape;21;p3"/>
          <p:cNvSpPr txBox="1"/>
          <p:nvPr/>
        </p:nvSpPr>
        <p:spPr>
          <a:xfrm>
            <a:off x="45177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2" name="Google Shape;22;p3"/>
          <p:cNvSpPr txBox="1"/>
          <p:nvPr/>
        </p:nvSpPr>
        <p:spPr>
          <a:xfrm>
            <a:off x="4202675" y="3558700"/>
            <a:ext cx="4439400" cy="20118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457200" lvl="0" indent="0" algn="l" rtl="0">
              <a:lnSpc>
                <a:spcPct val="115000"/>
              </a:lnSpc>
              <a:spcBef>
                <a:spcPts val="0"/>
              </a:spcBef>
              <a:spcAft>
                <a:spcPts val="0"/>
              </a:spcAft>
              <a:buNone/>
            </a:pPr>
            <a:r>
              <a:rPr lang="en">
                <a:latin typeface="Montserrat Medium"/>
                <a:ea typeface="Montserrat Medium"/>
                <a:cs typeface="Montserrat Medium"/>
                <a:sym typeface="Montserrat Medium"/>
              </a:rPr>
              <a:t>Imagine that your friend Patrick missed school today and didn’t get to read “Is 16 Too Young to Go Pro?” He wants to know what the article says, but he only has one minute before dinner. Answer the questions on the next slide, which will help you sum up the article for </a:t>
            </a:r>
            <a:r>
              <a:rPr lang="en">
                <a:solidFill>
                  <a:schemeClr val="dk1"/>
                </a:solidFill>
                <a:latin typeface="Montserrat Medium"/>
                <a:ea typeface="Montserrat Medium"/>
                <a:cs typeface="Montserrat Medium"/>
                <a:sym typeface="Montserrat Medium"/>
              </a:rPr>
              <a:t>Patrick</a:t>
            </a:r>
            <a:r>
              <a:rPr lang="en">
                <a:latin typeface="Montserrat Medium"/>
                <a:ea typeface="Montserrat Medium"/>
                <a:cs typeface="Montserrat Medium"/>
                <a:sym typeface="Montserrat Medium"/>
              </a:rPr>
              <a:t>.</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23" name="Google Shape;23;p3"/>
          <p:cNvSpPr/>
          <p:nvPr/>
        </p:nvSpPr>
        <p:spPr>
          <a:xfrm>
            <a:off x="759600" y="3558700"/>
            <a:ext cx="3096600" cy="3096600"/>
          </a:xfrm>
          <a:prstGeom prst="ellipse">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4" name="Google Shape;24;p3"/>
          <p:cNvSpPr txBox="1"/>
          <p:nvPr/>
        </p:nvSpPr>
        <p:spPr>
          <a:xfrm>
            <a:off x="953675" y="3939700"/>
            <a:ext cx="2590800" cy="2370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FF"/>
                </a:solidFill>
                <a:latin typeface="Montserrat Medium"/>
                <a:ea typeface="Montserrat Medium"/>
                <a:cs typeface="Montserrat Medium"/>
                <a:sym typeface="Montserrat Medium"/>
              </a:rPr>
              <a:t>A </a:t>
            </a:r>
            <a:r>
              <a:rPr lang="en" sz="2000">
                <a:solidFill>
                  <a:srgbClr val="FFFF00"/>
                </a:solidFill>
                <a:latin typeface="Montserrat Medium"/>
                <a:ea typeface="Montserrat Medium"/>
                <a:cs typeface="Montserrat Medium"/>
                <a:sym typeface="Montserrat Medium"/>
              </a:rPr>
              <a:t>summary</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is a short retelling of an article. It can help you remember the most important information—</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and share it with others!</a:t>
            </a:r>
            <a:endParaRPr sz="1600">
              <a:latin typeface="Montserrat Medium"/>
              <a:ea typeface="Montserrat Medium"/>
              <a:cs typeface="Montserrat Medium"/>
              <a:sym typeface="Montserrat Medium"/>
            </a:endParaRPr>
          </a:p>
        </p:txBody>
      </p:sp>
      <p:sp>
        <p:nvSpPr>
          <p:cNvPr id="25" name="Google Shape;25;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6" name="Google Shape;26;p3"/>
          <p:cNvPicPr preferRelativeResize="0"/>
          <p:nvPr/>
        </p:nvPicPr>
        <p:blipFill>
          <a:blip r:embed="rId3">
            <a:alphaModFix/>
          </a:blip>
          <a:stretch>
            <a:fillRect/>
          </a:stretch>
        </p:blipFill>
        <p:spPr>
          <a:xfrm rot="4109499">
            <a:off x="2935310" y="3322951"/>
            <a:ext cx="1082656" cy="641698"/>
          </a:xfrm>
          <a:prstGeom prst="rect">
            <a:avLst/>
          </a:prstGeom>
          <a:noFill/>
          <a:ln>
            <a:noFill/>
          </a:ln>
        </p:spPr>
      </p:pic>
      <p:sp>
        <p:nvSpPr>
          <p:cNvPr id="27" name="Google Shape;27;p3"/>
          <p:cNvSpPr txBox="1"/>
          <p:nvPr/>
        </p:nvSpPr>
        <p:spPr>
          <a:xfrm>
            <a:off x="888650" y="792650"/>
            <a:ext cx="1181100" cy="151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600">
                <a:solidFill>
                  <a:srgbClr val="CC0000"/>
                </a:solidFill>
                <a:latin typeface="Montserrat ExtraBold"/>
                <a:ea typeface="Montserrat ExtraBold"/>
                <a:cs typeface="Montserrat ExtraBold"/>
                <a:sym typeface="Montserrat ExtraBold"/>
              </a:rPr>
              <a:t>5</a:t>
            </a:r>
            <a:endParaRPr sz="10600">
              <a:solidFill>
                <a:srgbClr val="CC0000"/>
              </a:solidFill>
            </a:endParaRPr>
          </a:p>
        </p:txBody>
      </p:sp>
      <p:sp>
        <p:nvSpPr>
          <p:cNvPr id="28" name="Google Shape;28;p3"/>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1 of 2</a:t>
            </a:r>
            <a:endParaRPr sz="1200">
              <a:solidFill>
                <a:srgbClr val="595959"/>
              </a:solidFill>
            </a:endParaRPr>
          </a:p>
        </p:txBody>
      </p:sp>
      <p:sp>
        <p:nvSpPr>
          <p:cNvPr id="29" name="Google Shape;29;p3"/>
          <p:cNvSpPr txBox="1">
            <a:spLocks noGrp="1"/>
          </p:cNvSpPr>
          <p:nvPr>
            <p:ph type="body" idx="1"/>
          </p:nvPr>
        </p:nvSpPr>
        <p:spPr>
          <a:xfrm>
            <a:off x="3207500" y="712650"/>
            <a:ext cx="2515500" cy="403200"/>
          </a:xfrm>
          <a:prstGeom prst="rect">
            <a:avLst/>
          </a:prstGeom>
          <a:solidFill>
            <a:srgbClr val="FFF2CC"/>
          </a:solidFill>
          <a:ln w="9525" cap="flat" cmpd="sng">
            <a:solidFill>
              <a:schemeClr val="lt2"/>
            </a:solidFill>
            <a:prstDash val="solid"/>
            <a:round/>
            <a:headEnd type="none" w="sm" len="sm"/>
            <a:tailEnd type="none" w="sm" len="sm"/>
          </a:ln>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pic>
        <p:nvPicPr>
          <p:cNvPr id="30" name="Google Shape;30;p3"/>
          <p:cNvPicPr preferRelativeResize="0"/>
          <p:nvPr/>
        </p:nvPicPr>
        <p:blipFill>
          <a:blip r:embed="rId4">
            <a:alphaModFix/>
          </a:blip>
          <a:stretch>
            <a:fillRect/>
          </a:stretch>
        </p:blipFill>
        <p:spPr>
          <a:xfrm>
            <a:off x="759600" y="654975"/>
            <a:ext cx="1354631" cy="460800"/>
          </a:xfrm>
          <a:prstGeom prst="rect">
            <a:avLst/>
          </a:prstGeom>
          <a:noFill/>
          <a:ln>
            <a:noFill/>
          </a:ln>
        </p:spPr>
      </p:pic>
      <p:pic>
        <p:nvPicPr>
          <p:cNvPr id="31" name="Google Shape;31;p3"/>
          <p:cNvPicPr preferRelativeResize="0"/>
          <p:nvPr/>
        </p:nvPicPr>
        <p:blipFill rotWithShape="1">
          <a:blip r:embed="rId5">
            <a:alphaModFix/>
          </a:blip>
          <a:srcRect l="2372" r="2362"/>
          <a:stretch/>
        </p:blipFill>
        <p:spPr>
          <a:xfrm>
            <a:off x="7134750" y="1115775"/>
            <a:ext cx="2325900" cy="163424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p:cSld name="TITLE_AND_BODY_2_1">
    <p:bg>
      <p:bgPr>
        <a:solidFill>
          <a:srgbClr val="E69138"/>
        </a:solidFill>
        <a:effectLst/>
      </p:bgPr>
    </p:bg>
    <p:spTree>
      <p:nvGrpSpPr>
        <p:cNvPr id="1" name="Shape 32"/>
        <p:cNvGrpSpPr/>
        <p:nvPr/>
      </p:nvGrpSpPr>
      <p:grpSpPr>
        <a:xfrm>
          <a:off x="0" y="0"/>
          <a:ext cx="0" cy="0"/>
          <a:chOff x="0" y="0"/>
          <a:chExt cx="0" cy="0"/>
        </a:xfrm>
      </p:grpSpPr>
      <p:sp>
        <p:nvSpPr>
          <p:cNvPr id="33" name="Google Shape;33;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2 of 2</a:t>
            </a:r>
            <a:endParaRPr/>
          </a:p>
        </p:txBody>
      </p:sp>
      <p:sp>
        <p:nvSpPr>
          <p:cNvPr id="34" name="Google Shape;34;p4"/>
          <p:cNvSpPr/>
          <p:nvPr/>
        </p:nvSpPr>
        <p:spPr>
          <a:xfrm>
            <a:off x="454950" y="46525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Google Shape;35;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6" name="Google Shape;36;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©2022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37" name="Google Shape;37;p4"/>
          <p:cNvSpPr txBox="1"/>
          <p:nvPr/>
        </p:nvSpPr>
        <p:spPr>
          <a:xfrm>
            <a:off x="5591975" y="660975"/>
            <a:ext cx="38688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“Is 16 Too Young to Go Pro?”</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December 2022/January 2023</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38" name="Google Shape;38;p4"/>
          <p:cNvSpPr/>
          <p:nvPr/>
        </p:nvSpPr>
        <p:spPr>
          <a:xfrm>
            <a:off x="668050" y="138625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txBox="1"/>
          <p:nvPr/>
        </p:nvSpPr>
        <p:spPr>
          <a:xfrm>
            <a:off x="838600" y="124525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0" name="Google Shape;40;p4"/>
          <p:cNvSpPr txBox="1"/>
          <p:nvPr/>
        </p:nvSpPr>
        <p:spPr>
          <a:xfrm>
            <a:off x="685750" y="167050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WHO</a:t>
            </a:r>
            <a:endParaRPr sz="2200" b="1">
              <a:solidFill>
                <a:srgbClr val="FFFF00"/>
              </a:solidFill>
              <a:latin typeface="Oswald"/>
              <a:ea typeface="Oswald"/>
              <a:cs typeface="Oswald"/>
              <a:sym typeface="Oswald"/>
            </a:endParaRPr>
          </a:p>
        </p:txBody>
      </p:sp>
      <p:grpSp>
        <p:nvGrpSpPr>
          <p:cNvPr id="41" name="Google Shape;41;p4"/>
          <p:cNvGrpSpPr/>
          <p:nvPr/>
        </p:nvGrpSpPr>
        <p:grpSpPr>
          <a:xfrm>
            <a:off x="668050" y="2329300"/>
            <a:ext cx="986550" cy="1112700"/>
            <a:chOff x="668050" y="2329300"/>
            <a:chExt cx="986550" cy="1112700"/>
          </a:xfrm>
        </p:grpSpPr>
        <p:sp>
          <p:nvSpPr>
            <p:cNvPr id="42" name="Google Shape;42;p4"/>
            <p:cNvSpPr/>
            <p:nvPr/>
          </p:nvSpPr>
          <p:spPr>
            <a:xfrm>
              <a:off x="668050" y="24703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txBox="1"/>
            <p:nvPr/>
          </p:nvSpPr>
          <p:spPr>
            <a:xfrm>
              <a:off x="838600" y="23293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4" name="Google Shape;44;p4"/>
            <p:cNvSpPr txBox="1"/>
            <p:nvPr/>
          </p:nvSpPr>
          <p:spPr>
            <a:xfrm>
              <a:off x="685750" y="27545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WHAT</a:t>
              </a:r>
              <a:endParaRPr sz="2200" b="1">
                <a:solidFill>
                  <a:srgbClr val="FFFF00"/>
                </a:solidFill>
                <a:latin typeface="Oswald"/>
                <a:ea typeface="Oswald"/>
                <a:cs typeface="Oswald"/>
                <a:sym typeface="Oswald"/>
              </a:endParaRPr>
            </a:p>
          </p:txBody>
        </p:sp>
      </p:grpSp>
      <p:grpSp>
        <p:nvGrpSpPr>
          <p:cNvPr id="45" name="Google Shape;45;p4"/>
          <p:cNvGrpSpPr/>
          <p:nvPr/>
        </p:nvGrpSpPr>
        <p:grpSpPr>
          <a:xfrm>
            <a:off x="668050" y="3379863"/>
            <a:ext cx="986550" cy="1112700"/>
            <a:chOff x="668050" y="3433800"/>
            <a:chExt cx="986550" cy="1112700"/>
          </a:xfrm>
        </p:grpSpPr>
        <p:sp>
          <p:nvSpPr>
            <p:cNvPr id="46" name="Google Shape;46;p4"/>
            <p:cNvSpPr/>
            <p:nvPr/>
          </p:nvSpPr>
          <p:spPr>
            <a:xfrm>
              <a:off x="668050" y="35748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txBox="1"/>
            <p:nvPr/>
          </p:nvSpPr>
          <p:spPr>
            <a:xfrm>
              <a:off x="838600" y="34338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48" name="Google Shape;48;p4"/>
            <p:cNvSpPr txBox="1"/>
            <p:nvPr/>
          </p:nvSpPr>
          <p:spPr>
            <a:xfrm>
              <a:off x="685750" y="38590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WHY</a:t>
              </a:r>
              <a:endParaRPr sz="2200" b="1">
                <a:solidFill>
                  <a:srgbClr val="FFFF00"/>
                </a:solidFill>
                <a:latin typeface="Oswald"/>
                <a:ea typeface="Oswald"/>
                <a:cs typeface="Oswald"/>
                <a:sym typeface="Oswald"/>
              </a:endParaRPr>
            </a:p>
          </p:txBody>
        </p:sp>
      </p:grpSp>
      <p:sp>
        <p:nvSpPr>
          <p:cNvPr id="49" name="Google Shape;49;p4"/>
          <p:cNvSpPr/>
          <p:nvPr/>
        </p:nvSpPr>
        <p:spPr>
          <a:xfrm>
            <a:off x="668050" y="4623325"/>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txBox="1"/>
          <p:nvPr/>
        </p:nvSpPr>
        <p:spPr>
          <a:xfrm>
            <a:off x="838600" y="4502325"/>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51" name="Google Shape;51;p4"/>
          <p:cNvSpPr txBox="1"/>
          <p:nvPr/>
        </p:nvSpPr>
        <p:spPr>
          <a:xfrm>
            <a:off x="685750" y="4907575"/>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HOW</a:t>
            </a:r>
            <a:endParaRPr sz="2200" b="1">
              <a:solidFill>
                <a:srgbClr val="FFFF00"/>
              </a:solidFill>
              <a:latin typeface="Oswald"/>
              <a:ea typeface="Oswald"/>
              <a:cs typeface="Oswald"/>
              <a:sym typeface="Oswald"/>
            </a:endParaRPr>
          </a:p>
        </p:txBody>
      </p:sp>
      <p:sp>
        <p:nvSpPr>
          <p:cNvPr id="52" name="Google Shape;52;p4"/>
          <p:cNvSpPr/>
          <p:nvPr/>
        </p:nvSpPr>
        <p:spPr>
          <a:xfrm>
            <a:off x="668050" y="5655500"/>
            <a:ext cx="925200" cy="925200"/>
          </a:xfrm>
          <a:prstGeom prst="ellipse">
            <a:avLst/>
          </a:pr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p:nvPr/>
        </p:nvSpPr>
        <p:spPr>
          <a:xfrm>
            <a:off x="838600" y="5514500"/>
            <a:ext cx="816000" cy="1112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600">
                <a:solidFill>
                  <a:srgbClr val="6AA84F"/>
                </a:solidFill>
                <a:latin typeface="Montserrat Black"/>
                <a:ea typeface="Montserrat Black"/>
                <a:cs typeface="Montserrat Black"/>
                <a:sym typeface="Montserrat Black"/>
              </a:rPr>
              <a:t>?</a:t>
            </a:r>
            <a:endParaRPr sz="7600">
              <a:solidFill>
                <a:srgbClr val="6AA84F"/>
              </a:solidFill>
              <a:latin typeface="Montserrat Black"/>
              <a:ea typeface="Montserrat Black"/>
              <a:cs typeface="Montserrat Black"/>
              <a:sym typeface="Montserrat Black"/>
            </a:endParaRPr>
          </a:p>
        </p:txBody>
      </p:sp>
      <p:sp>
        <p:nvSpPr>
          <p:cNvPr id="54" name="Google Shape;54;p4"/>
          <p:cNvSpPr txBox="1"/>
          <p:nvPr/>
        </p:nvSpPr>
        <p:spPr>
          <a:xfrm>
            <a:off x="685750" y="5939750"/>
            <a:ext cx="889800" cy="4032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200" b="1">
                <a:solidFill>
                  <a:srgbClr val="FFFF00"/>
                </a:solidFill>
                <a:latin typeface="Oswald"/>
                <a:ea typeface="Oswald"/>
                <a:cs typeface="Oswald"/>
                <a:sym typeface="Oswald"/>
              </a:rPr>
              <a:t>WHEN</a:t>
            </a:r>
            <a:endParaRPr sz="2200" b="1">
              <a:solidFill>
                <a:srgbClr val="FFFF00"/>
              </a:solidFill>
              <a:latin typeface="Oswald"/>
              <a:ea typeface="Oswald"/>
              <a:cs typeface="Oswald"/>
              <a:sym typeface="Oswald"/>
            </a:endParaRPr>
          </a:p>
        </p:txBody>
      </p:sp>
      <p:sp>
        <p:nvSpPr>
          <p:cNvPr id="55" name="Google Shape;55;p4"/>
          <p:cNvSpPr txBox="1">
            <a:spLocks noGrp="1"/>
          </p:cNvSpPr>
          <p:nvPr>
            <p:ph type="body" idx="1"/>
          </p:nvPr>
        </p:nvSpPr>
        <p:spPr>
          <a:xfrm>
            <a:off x="1892800" y="1644275"/>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6" name="Google Shape;56;p4"/>
          <p:cNvSpPr txBox="1">
            <a:spLocks noGrp="1"/>
          </p:cNvSpPr>
          <p:nvPr>
            <p:ph type="body" idx="2"/>
          </p:nvPr>
        </p:nvSpPr>
        <p:spPr>
          <a:xfrm>
            <a:off x="1892800" y="2695450"/>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7" name="Google Shape;57;p4"/>
          <p:cNvSpPr txBox="1">
            <a:spLocks noGrp="1"/>
          </p:cNvSpPr>
          <p:nvPr>
            <p:ph type="body" idx="3"/>
          </p:nvPr>
        </p:nvSpPr>
        <p:spPr>
          <a:xfrm>
            <a:off x="1892800" y="3746650"/>
            <a:ext cx="72678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8" name="Google Shape;58;p4"/>
          <p:cNvSpPr txBox="1">
            <a:spLocks noGrp="1"/>
          </p:cNvSpPr>
          <p:nvPr>
            <p:ph type="body" idx="4"/>
          </p:nvPr>
        </p:nvSpPr>
        <p:spPr>
          <a:xfrm>
            <a:off x="1892800" y="4822350"/>
            <a:ext cx="73221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59" name="Google Shape;59;p4"/>
          <p:cNvSpPr txBox="1">
            <a:spLocks noGrp="1"/>
          </p:cNvSpPr>
          <p:nvPr>
            <p:ph type="body" idx="5"/>
          </p:nvPr>
        </p:nvSpPr>
        <p:spPr>
          <a:xfrm>
            <a:off x="1892800" y="5876075"/>
            <a:ext cx="7322100" cy="7137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00000"/>
              </a:lnSpc>
              <a:spcBef>
                <a:spcPts val="0"/>
              </a:spcBef>
              <a:spcAft>
                <a:spcPts val="0"/>
              </a:spcAft>
              <a:buClr>
                <a:schemeClr val="dk2"/>
              </a:buClr>
              <a:buSzPts val="1400"/>
              <a:buChar char="●"/>
              <a:defRPr>
                <a:solidFill>
                  <a:schemeClr val="dk2"/>
                </a:solidFill>
              </a:defRPr>
            </a:lvl1pPr>
            <a:lvl2pPr marL="914400" lvl="1" indent="-317500" rtl="0">
              <a:lnSpc>
                <a:spcPct val="100000"/>
              </a:lnSpc>
              <a:spcBef>
                <a:spcPts val="600"/>
              </a:spcBef>
              <a:spcAft>
                <a:spcPts val="0"/>
              </a:spcAft>
              <a:buClr>
                <a:schemeClr val="dk2"/>
              </a:buClr>
              <a:buSzPts val="1400"/>
              <a:buChar char="○"/>
              <a:defRPr>
                <a:solidFill>
                  <a:schemeClr val="dk2"/>
                </a:solidFill>
              </a:defRPr>
            </a:lvl2pPr>
            <a:lvl3pPr marL="1371600" lvl="2" indent="-317500" rtl="0">
              <a:lnSpc>
                <a:spcPct val="100000"/>
              </a:lnSpc>
              <a:spcBef>
                <a:spcPts val="600"/>
              </a:spcBef>
              <a:spcAft>
                <a:spcPts val="0"/>
              </a:spcAft>
              <a:buClr>
                <a:schemeClr val="dk2"/>
              </a:buClr>
              <a:buSzPts val="1400"/>
              <a:buChar char="■"/>
              <a:defRPr>
                <a:solidFill>
                  <a:schemeClr val="dk2"/>
                </a:solidFill>
              </a:defRPr>
            </a:lvl3pPr>
            <a:lvl4pPr marL="1828800" lvl="3" indent="-317500" rtl="0">
              <a:lnSpc>
                <a:spcPct val="100000"/>
              </a:lnSpc>
              <a:spcBef>
                <a:spcPts val="600"/>
              </a:spcBef>
              <a:spcAft>
                <a:spcPts val="0"/>
              </a:spcAft>
              <a:buClr>
                <a:schemeClr val="dk2"/>
              </a:buClr>
              <a:buSzPts val="1400"/>
              <a:buChar char="●"/>
              <a:defRPr>
                <a:solidFill>
                  <a:schemeClr val="dk2"/>
                </a:solidFill>
              </a:defRPr>
            </a:lvl4pPr>
            <a:lvl5pPr marL="2286000" lvl="4" indent="-317500" rtl="0">
              <a:lnSpc>
                <a:spcPct val="100000"/>
              </a:lnSpc>
              <a:spcBef>
                <a:spcPts val="600"/>
              </a:spcBef>
              <a:spcAft>
                <a:spcPts val="0"/>
              </a:spcAft>
              <a:buClr>
                <a:schemeClr val="dk2"/>
              </a:buClr>
              <a:buSzPts val="1400"/>
              <a:buChar char="○"/>
              <a:defRPr>
                <a:solidFill>
                  <a:schemeClr val="dk2"/>
                </a:solidFill>
              </a:defRPr>
            </a:lvl5pPr>
            <a:lvl6pPr marL="2743200" lvl="5" indent="-317500" rtl="0">
              <a:lnSpc>
                <a:spcPct val="100000"/>
              </a:lnSpc>
              <a:spcBef>
                <a:spcPts val="600"/>
              </a:spcBef>
              <a:spcAft>
                <a:spcPts val="0"/>
              </a:spcAft>
              <a:buClr>
                <a:schemeClr val="dk2"/>
              </a:buClr>
              <a:buSzPts val="1400"/>
              <a:buChar char="■"/>
              <a:defRPr>
                <a:solidFill>
                  <a:schemeClr val="dk2"/>
                </a:solidFill>
              </a:defRPr>
            </a:lvl6pPr>
            <a:lvl7pPr marL="3200400" lvl="6" indent="-317500" rtl="0">
              <a:lnSpc>
                <a:spcPct val="100000"/>
              </a:lnSpc>
              <a:spcBef>
                <a:spcPts val="600"/>
              </a:spcBef>
              <a:spcAft>
                <a:spcPts val="0"/>
              </a:spcAft>
              <a:buClr>
                <a:schemeClr val="dk2"/>
              </a:buClr>
              <a:buSzPts val="1400"/>
              <a:buChar char="●"/>
              <a:defRPr>
                <a:solidFill>
                  <a:schemeClr val="dk2"/>
                </a:solidFill>
              </a:defRPr>
            </a:lvl7pPr>
            <a:lvl8pPr marL="3657600" lvl="7" indent="-317500" rtl="0">
              <a:lnSpc>
                <a:spcPct val="100000"/>
              </a:lnSpc>
              <a:spcBef>
                <a:spcPts val="600"/>
              </a:spcBef>
              <a:spcAft>
                <a:spcPts val="0"/>
              </a:spcAft>
              <a:buClr>
                <a:schemeClr val="dk2"/>
              </a:buClr>
              <a:buSzPts val="1400"/>
              <a:buChar char="○"/>
              <a:defRPr>
                <a:solidFill>
                  <a:schemeClr val="dk2"/>
                </a:solidFill>
              </a:defRPr>
            </a:lvl8pPr>
            <a:lvl9pPr marL="4114800" lvl="8" indent="-317500" rtl="0">
              <a:lnSpc>
                <a:spcPct val="100000"/>
              </a:lnSpc>
              <a:spcBef>
                <a:spcPts val="600"/>
              </a:spcBef>
              <a:spcAft>
                <a:spcPts val="600"/>
              </a:spcAft>
              <a:buClr>
                <a:schemeClr val="dk2"/>
              </a:buClr>
              <a:buSzPts val="1400"/>
              <a:buChar char="■"/>
              <a:defRPr>
                <a:solidFill>
                  <a:schemeClr val="dk2"/>
                </a:solidFill>
              </a:defRPr>
            </a:lvl9pPr>
          </a:lstStyle>
          <a:p>
            <a:endParaRPr/>
          </a:p>
        </p:txBody>
      </p:sp>
      <p:sp>
        <p:nvSpPr>
          <p:cNvPr id="60" name="Google Shape;60;p4"/>
          <p:cNvSpPr txBox="1"/>
          <p:nvPr/>
        </p:nvSpPr>
        <p:spPr>
          <a:xfrm>
            <a:off x="1892800" y="1386250"/>
            <a:ext cx="72678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Clr>
                <a:schemeClr val="dk1"/>
              </a:buClr>
              <a:buSzPts val="1100"/>
              <a:buFont typeface="Arial"/>
              <a:buNone/>
            </a:pPr>
            <a:r>
              <a:rPr lang="en">
                <a:solidFill>
                  <a:schemeClr val="dk1"/>
                </a:solidFill>
                <a:latin typeface="Montserrat ExtraBold"/>
                <a:ea typeface="Montserrat ExtraBold"/>
                <a:cs typeface="Montserrat ExtraBold"/>
                <a:sym typeface="Montserrat ExtraBold"/>
              </a:rPr>
              <a:t>1.</a:t>
            </a:r>
            <a:r>
              <a:rPr lang="en">
                <a:solidFill>
                  <a:schemeClr val="dk1"/>
                </a:solidFill>
                <a:latin typeface="Montserrat Medium"/>
                <a:ea typeface="Montserrat Medium"/>
                <a:cs typeface="Montserrat Medium"/>
                <a:sym typeface="Montserrat Medium"/>
              </a:rPr>
              <a:t> Who is Bryson Warren?</a:t>
            </a:r>
            <a:endParaRPr sz="1550">
              <a:solidFill>
                <a:schemeClr val="dk1"/>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550" b="1">
              <a:latin typeface="Montserrat"/>
              <a:ea typeface="Montserrat"/>
              <a:cs typeface="Montserrat"/>
              <a:sym typeface="Montserrat"/>
            </a:endParaRPr>
          </a:p>
          <a:p>
            <a:pPr marL="0" lvl="0" indent="0" algn="l" rtl="0">
              <a:lnSpc>
                <a:spcPct val="115000"/>
              </a:lnSpc>
              <a:spcBef>
                <a:spcPts val="0"/>
              </a:spcBef>
              <a:spcAft>
                <a:spcPts val="0"/>
              </a:spcAft>
              <a:buNone/>
            </a:pPr>
            <a:endParaRPr sz="1550">
              <a:solidFill>
                <a:srgbClr val="FFFFFF"/>
              </a:solidFill>
              <a:latin typeface="Montserrat Medium"/>
              <a:ea typeface="Montserrat Medium"/>
              <a:cs typeface="Montserrat Medium"/>
              <a:sym typeface="Montserrat Medium"/>
            </a:endParaRPr>
          </a:p>
        </p:txBody>
      </p:sp>
      <p:sp>
        <p:nvSpPr>
          <p:cNvPr id="61" name="Google Shape;61;p4"/>
          <p:cNvSpPr txBox="1"/>
          <p:nvPr/>
        </p:nvSpPr>
        <p:spPr>
          <a:xfrm>
            <a:off x="1892800" y="2448448"/>
            <a:ext cx="6991200" cy="1566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2.</a:t>
            </a:r>
            <a:r>
              <a:rPr lang="en">
                <a:solidFill>
                  <a:schemeClr val="dk1"/>
                </a:solidFill>
                <a:latin typeface="Montserrat Medium"/>
                <a:ea typeface="Montserrat Medium"/>
                <a:cs typeface="Montserrat Medium"/>
                <a:sym typeface="Montserrat Medium"/>
              </a:rPr>
              <a:t> What is Overtime Elite?</a:t>
            </a:r>
            <a:endParaRPr sz="1550">
              <a:solidFill>
                <a:srgbClr val="FFFFFF"/>
              </a:solidFill>
              <a:latin typeface="Montserrat Medium"/>
              <a:ea typeface="Montserrat Medium"/>
              <a:cs typeface="Montserrat Medium"/>
              <a:sym typeface="Montserrat Medium"/>
            </a:endParaRPr>
          </a:p>
        </p:txBody>
      </p:sp>
      <p:sp>
        <p:nvSpPr>
          <p:cNvPr id="62" name="Google Shape;62;p4"/>
          <p:cNvSpPr txBox="1"/>
          <p:nvPr/>
        </p:nvSpPr>
        <p:spPr>
          <a:xfrm>
            <a:off x="1892800" y="3499575"/>
            <a:ext cx="75681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3.</a:t>
            </a:r>
            <a:r>
              <a:rPr lang="en">
                <a:solidFill>
                  <a:schemeClr val="dk1"/>
                </a:solidFill>
                <a:latin typeface="Montserrat Medium"/>
                <a:ea typeface="Montserrat Medium"/>
                <a:cs typeface="Montserrat Medium"/>
                <a:sym typeface="Montserrat Medium"/>
              </a:rPr>
              <a:t> Why might some teens decide to become pro athletes?</a:t>
            </a:r>
            <a:endParaRPr sz="1550">
              <a:solidFill>
                <a:srgbClr val="FFFFFF"/>
              </a:solidFill>
              <a:latin typeface="Montserrat Medium"/>
              <a:ea typeface="Montserrat Medium"/>
              <a:cs typeface="Montserrat Medium"/>
              <a:sym typeface="Montserrat Medium"/>
            </a:endParaRPr>
          </a:p>
        </p:txBody>
      </p:sp>
      <p:sp>
        <p:nvSpPr>
          <p:cNvPr id="63" name="Google Shape;63;p4"/>
          <p:cNvSpPr txBox="1"/>
          <p:nvPr/>
        </p:nvSpPr>
        <p:spPr>
          <a:xfrm>
            <a:off x="1892800" y="4524000"/>
            <a:ext cx="7568100" cy="3303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4.</a:t>
            </a:r>
            <a:r>
              <a:rPr lang="en">
                <a:solidFill>
                  <a:schemeClr val="dk1"/>
                </a:solidFill>
                <a:latin typeface="Montserrat Medium"/>
                <a:ea typeface="Montserrat Medium"/>
                <a:cs typeface="Montserrat Medium"/>
                <a:sym typeface="Montserrat Medium"/>
              </a:rPr>
              <a:t> How might becoming a pro athlete be hard on teens?</a:t>
            </a:r>
            <a:endParaRPr sz="1550">
              <a:solidFill>
                <a:srgbClr val="FFFFFF"/>
              </a:solidFill>
              <a:latin typeface="Montserrat Medium"/>
              <a:ea typeface="Montserrat Medium"/>
              <a:cs typeface="Montserrat Medium"/>
              <a:sym typeface="Montserrat Medium"/>
            </a:endParaRPr>
          </a:p>
        </p:txBody>
      </p:sp>
      <p:sp>
        <p:nvSpPr>
          <p:cNvPr id="64" name="Google Shape;64;p4"/>
          <p:cNvSpPr txBox="1"/>
          <p:nvPr/>
        </p:nvSpPr>
        <p:spPr>
          <a:xfrm>
            <a:off x="1892800" y="5635025"/>
            <a:ext cx="6991200" cy="2712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a:solidFill>
                  <a:schemeClr val="dk1"/>
                </a:solidFill>
                <a:latin typeface="Montserrat ExtraBold"/>
                <a:ea typeface="Montserrat ExtraBold"/>
                <a:cs typeface="Montserrat ExtraBold"/>
                <a:sym typeface="Montserrat ExtraBold"/>
              </a:rPr>
              <a:t>5.</a:t>
            </a:r>
            <a:r>
              <a:rPr lang="en">
                <a:solidFill>
                  <a:schemeClr val="dk1"/>
                </a:solidFill>
                <a:latin typeface="Montserrat Medium"/>
                <a:ea typeface="Montserrat Medium"/>
                <a:cs typeface="Montserrat Medium"/>
                <a:sym typeface="Montserrat Medium"/>
              </a:rPr>
              <a:t> When can Bryson enter the NBA draft?</a:t>
            </a:r>
            <a:endParaRPr sz="1550">
              <a:solidFill>
                <a:srgbClr val="FFFFFF"/>
              </a:solidFill>
              <a:latin typeface="Montserrat Medium"/>
              <a:ea typeface="Montserrat Medium"/>
              <a:cs typeface="Montserrat Medium"/>
              <a:sym typeface="Montserrat Medium"/>
            </a:endParaRPr>
          </a:p>
        </p:txBody>
      </p:sp>
      <p:pic>
        <p:nvPicPr>
          <p:cNvPr id="65" name="Google Shape;65;p4"/>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2-23/120122/is-16-too-young-to-go-pro.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6">
            <a:hlinkClick r:id="rId3"/>
          </p:cNvPr>
          <p:cNvSpPr txBox="1"/>
          <p:nvPr/>
        </p:nvSpPr>
        <p:spPr>
          <a:xfrm>
            <a:off x="2510950" y="2277375"/>
            <a:ext cx="2515500" cy="2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 name="Google Shape;76;p6"/>
          <p:cNvSpPr txBox="1">
            <a:spLocks noGrp="1"/>
          </p:cNvSpPr>
          <p:nvPr>
            <p:ph type="body" idx="1"/>
          </p:nvPr>
        </p:nvSpPr>
        <p:spPr>
          <a:xfrm>
            <a:off x="3207500" y="712650"/>
            <a:ext cx="25155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9138"/>
        </a:solidFill>
        <a:effectLst/>
      </p:bgPr>
    </p:bg>
    <p:spTree>
      <p:nvGrpSpPr>
        <p:cNvPr id="1" name="Shape 80"/>
        <p:cNvGrpSpPr/>
        <p:nvPr/>
      </p:nvGrpSpPr>
      <p:grpSpPr>
        <a:xfrm>
          <a:off x="0" y="0"/>
          <a:ext cx="0" cy="0"/>
          <a:chOff x="0" y="0"/>
          <a:chExt cx="0" cy="0"/>
        </a:xfrm>
      </p:grpSpPr>
      <p:sp>
        <p:nvSpPr>
          <p:cNvPr id="81" name="Google Shape;81;p7"/>
          <p:cNvSpPr txBox="1"/>
          <p:nvPr/>
        </p:nvSpPr>
        <p:spPr>
          <a:xfrm>
            <a:off x="8743175" y="7046650"/>
            <a:ext cx="1053300" cy="594900"/>
          </a:xfrm>
          <a:prstGeom prst="rect">
            <a:avLst/>
          </a:prstGeom>
          <a:noFill/>
          <a:ln>
            <a:noFill/>
          </a:ln>
        </p:spPr>
        <p:txBody>
          <a:bodyPr spcFirstLastPara="1" wrap="square" lIns="113100" tIns="113100" rIns="113100" bIns="113100" anchor="ctr" anchorCtr="0">
            <a:noAutofit/>
          </a:bodyPr>
          <a:lstStyle/>
          <a:p>
            <a:pPr marL="0" lvl="0" indent="0" algn="r" rtl="0">
              <a:spcBef>
                <a:spcPts val="0"/>
              </a:spcBef>
              <a:spcAft>
                <a:spcPts val="0"/>
              </a:spcAft>
              <a:buNone/>
            </a:pPr>
            <a:r>
              <a:rPr lang="en" sz="1200">
                <a:solidFill>
                  <a:srgbClr val="595959"/>
                </a:solidFill>
              </a:rPr>
              <a:t>Page 2 of 2</a:t>
            </a:r>
            <a:endParaRPr sz="1200">
              <a:solidFill>
                <a:srgbClr val="595959"/>
              </a:solidFill>
            </a:endParaRPr>
          </a:p>
        </p:txBody>
      </p:sp>
      <p:sp>
        <p:nvSpPr>
          <p:cNvPr id="82" name="Google Shape;82;p7"/>
          <p:cNvSpPr txBox="1">
            <a:spLocks noGrp="1"/>
          </p:cNvSpPr>
          <p:nvPr>
            <p:ph type="body" idx="1"/>
          </p:nvPr>
        </p:nvSpPr>
        <p:spPr>
          <a:xfrm>
            <a:off x="1892800" y="1644275"/>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3" name="Google Shape;83;p7"/>
          <p:cNvSpPr txBox="1">
            <a:spLocks noGrp="1"/>
          </p:cNvSpPr>
          <p:nvPr>
            <p:ph type="body" idx="2"/>
          </p:nvPr>
        </p:nvSpPr>
        <p:spPr>
          <a:xfrm>
            <a:off x="1892800" y="2695450"/>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4" name="Google Shape;84;p7"/>
          <p:cNvSpPr txBox="1">
            <a:spLocks noGrp="1"/>
          </p:cNvSpPr>
          <p:nvPr>
            <p:ph type="body" idx="3"/>
          </p:nvPr>
        </p:nvSpPr>
        <p:spPr>
          <a:xfrm>
            <a:off x="1892800" y="3746650"/>
            <a:ext cx="72678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5" name="Google Shape;85;p7"/>
          <p:cNvSpPr txBox="1">
            <a:spLocks noGrp="1"/>
          </p:cNvSpPr>
          <p:nvPr>
            <p:ph type="body" idx="4"/>
          </p:nvPr>
        </p:nvSpPr>
        <p:spPr>
          <a:xfrm>
            <a:off x="1892800" y="4822350"/>
            <a:ext cx="73221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
        <p:nvSpPr>
          <p:cNvPr id="86" name="Google Shape;86;p7"/>
          <p:cNvSpPr txBox="1">
            <a:spLocks noGrp="1"/>
          </p:cNvSpPr>
          <p:nvPr>
            <p:ph type="body" idx="5"/>
          </p:nvPr>
        </p:nvSpPr>
        <p:spPr>
          <a:xfrm>
            <a:off x="1892800" y="5876075"/>
            <a:ext cx="7322100" cy="713700"/>
          </a:xfrm>
          <a:prstGeom prst="rect">
            <a:avLst/>
          </a:prstGeom>
        </p:spPr>
        <p:txBody>
          <a:bodyPr spcFirstLastPara="1" wrap="square" lIns="113100" tIns="113100" rIns="113100" bIns="113100" anchor="t" anchorCtr="0">
            <a:noAutofit/>
          </a:bodyPr>
          <a:lstStyle/>
          <a:p>
            <a:pPr marL="0" lvl="0" indent="0" algn="l" rtl="0">
              <a:spcBef>
                <a:spcPts val="0"/>
              </a:spcBef>
              <a:spcAft>
                <a:spcPts val="6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Words>
  <Application>Microsoft Macintosh PowerPoint</Application>
  <PresentationFormat>Custom</PresentationFormat>
  <Paragraphs>1</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Montserrat</vt:lpstr>
      <vt:lpstr>Arial</vt:lpstr>
      <vt:lpstr>Montserrat ExtraBold</vt:lpstr>
      <vt:lpstr>Oswald Light</vt:lpstr>
      <vt:lpstr>Caveat</vt:lpstr>
      <vt:lpstr>Oswald</vt:lpstr>
      <vt:lpstr>Montserrat Black</vt:lpstr>
      <vt:lpstr>Montserrat Medium</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2022-10-12T14:56:19Z</dcterms:modified>
</cp:coreProperties>
</file>