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0"/>
      <p:regular r:id="rId5"/>
      <p:bold r:id="rId6"/>
    </p:embeddedFont>
    <p:embeddedFont>
      <p:font typeface="Montserrat" pitchFamily="2" charset="77"/>
      <p:regular r:id="rId7"/>
      <p:bold r:id="rId8"/>
      <p:italic r:id="rId9"/>
      <p:boldItalic r:id="rId10"/>
    </p:embeddedFont>
    <p:embeddedFont>
      <p:font typeface="Montserrat Black" panose="020F0502020204030204" pitchFamily="34" charset="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“Why Does This Stuff Cost So Much?”</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November 2022</a:t>
            </a:r>
            <a:endParaRPr sz="1200">
              <a:latin typeface="Montserrat"/>
              <a:ea typeface="Montserrat"/>
              <a:cs typeface="Montserrat"/>
              <a:sym typeface="Montserrat"/>
            </a:endParaRPr>
          </a:p>
        </p:txBody>
      </p:sp>
      <p:sp>
        <p:nvSpPr>
          <p:cNvPr id="18" name="Google Shape;18;p3"/>
          <p:cNvSpPr txBox="1"/>
          <p:nvPr/>
        </p:nvSpPr>
        <p:spPr>
          <a:xfrm>
            <a:off x="1857175" y="1240650"/>
            <a:ext cx="49002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 </a:t>
            </a:r>
            <a:endParaRPr sz="31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Inflation</a:t>
            </a:r>
            <a:endParaRPr sz="31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Why Does This Stuff Cost So Much?</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3" y="712650"/>
            <a:ext cx="3682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Yuki missed school today and didn’t get to read “Why Does This Stuff Cost So Much?” She wants to know what the article says, but she only has one minute before dinner. Answer the questions on the next slide, which will help you sum up the article for Yuki.</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p:cNvPicPr preferRelativeResize="0"/>
          <p:nvPr/>
        </p:nvPicPr>
        <p:blipFill rotWithShape="1">
          <a:blip r:embed="rId5">
            <a:alphaModFix/>
          </a:blip>
          <a:srcRect l="2426" r="2435"/>
          <a:stretch/>
        </p:blipFill>
        <p:spPr>
          <a:xfrm>
            <a:off x="7134750" y="1115775"/>
            <a:ext cx="2325900" cy="16342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2</a:t>
            </a:r>
            <a:endParaRPr/>
          </a:p>
        </p:txBody>
      </p:sp>
      <p:sp>
        <p:nvSpPr>
          <p:cNvPr id="34" name="Google Shape;34;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7" name="Google Shape;37;p4"/>
          <p:cNvSpPr txBox="1"/>
          <p:nvPr/>
        </p:nvSpPr>
        <p:spPr>
          <a:xfrm>
            <a:off x="5591975" y="660975"/>
            <a:ext cx="3868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“Why Does This Stuff Cost So Much?”</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8" name="Google Shape;38;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0" name="Google Shape;40;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grpSp>
        <p:nvGrpSpPr>
          <p:cNvPr id="41" name="Google Shape;41;p4"/>
          <p:cNvGrpSpPr/>
          <p:nvPr/>
        </p:nvGrpSpPr>
        <p:grpSpPr>
          <a:xfrm>
            <a:off x="668050" y="2329300"/>
            <a:ext cx="986550" cy="1112700"/>
            <a:chOff x="668050" y="2329300"/>
            <a:chExt cx="986550" cy="1112700"/>
          </a:xfrm>
        </p:grpSpPr>
        <p:sp>
          <p:nvSpPr>
            <p:cNvPr id="42" name="Google Shape;42;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4" name="Google Shape;44;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grpSp>
      <p:grpSp>
        <p:nvGrpSpPr>
          <p:cNvPr id="45" name="Google Shape;45;p4"/>
          <p:cNvGrpSpPr/>
          <p:nvPr/>
        </p:nvGrpSpPr>
        <p:grpSpPr>
          <a:xfrm>
            <a:off x="668050" y="3379863"/>
            <a:ext cx="986550" cy="1112700"/>
            <a:chOff x="668050" y="3433800"/>
            <a:chExt cx="986550" cy="1112700"/>
          </a:xfrm>
        </p:grpSpPr>
        <p:sp>
          <p:nvSpPr>
            <p:cNvPr id="46" name="Google Shape;46;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8" name="Google Shape;48;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HOW</a:t>
              </a:r>
              <a:endParaRPr sz="2200" b="1">
                <a:solidFill>
                  <a:srgbClr val="FFFF00"/>
                </a:solidFill>
                <a:latin typeface="Oswald"/>
                <a:ea typeface="Oswald"/>
                <a:cs typeface="Oswald"/>
                <a:sym typeface="Oswald"/>
              </a:endParaRPr>
            </a:p>
          </p:txBody>
        </p:sp>
      </p:grpSp>
      <p:sp>
        <p:nvSpPr>
          <p:cNvPr id="49" name="Google Shape;49;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1" name="Google Shape;51;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sp>
        <p:nvSpPr>
          <p:cNvPr id="52" name="Google Shape;52;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4" name="Google Shape;54;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WHO</a:t>
            </a:r>
            <a:endParaRPr sz="2200" b="1">
              <a:solidFill>
                <a:srgbClr val="FFFF00"/>
              </a:solidFill>
              <a:latin typeface="Oswald"/>
              <a:ea typeface="Oswald"/>
              <a:cs typeface="Oswald"/>
              <a:sym typeface="Oswald"/>
            </a:endParaRPr>
          </a:p>
        </p:txBody>
      </p:sp>
      <p:sp>
        <p:nvSpPr>
          <p:cNvPr id="55" name="Google Shape;55;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8" name="Google Shape;58;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9" name="Google Shape;59;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60" name="Google Shape;60;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What is inflation?</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When did prices start to rise very quickly?</a:t>
            </a:r>
            <a:endParaRPr sz="1550">
              <a:solidFill>
                <a:srgbClr val="FFFFFF"/>
              </a:solidFill>
              <a:latin typeface="Montserrat Medium"/>
              <a:ea typeface="Montserrat Medium"/>
              <a:cs typeface="Montserrat Medium"/>
              <a:sym typeface="Montserrat Medium"/>
            </a:endParaRPr>
          </a:p>
        </p:txBody>
      </p:sp>
      <p:sp>
        <p:nvSpPr>
          <p:cNvPr id="62" name="Google Shape;62;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How does the demand for a product affect its price?</a:t>
            </a:r>
            <a:endParaRPr sz="1550">
              <a:solidFill>
                <a:srgbClr val="FFFFFF"/>
              </a:solidFill>
              <a:latin typeface="Montserrat Medium"/>
              <a:ea typeface="Montserrat Medium"/>
              <a:cs typeface="Montserrat Medium"/>
              <a:sym typeface="Montserrat Medium"/>
            </a:endParaRPr>
          </a:p>
        </p:txBody>
      </p:sp>
      <p:sp>
        <p:nvSpPr>
          <p:cNvPr id="63" name="Google Shape;63;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Why does it cost so much to ship items right now?</a:t>
            </a:r>
            <a:endParaRPr sz="1550">
              <a:solidFill>
                <a:srgbClr val="FFFFFF"/>
              </a:solidFill>
              <a:latin typeface="Montserrat Medium"/>
              <a:ea typeface="Montserrat Medium"/>
              <a:cs typeface="Montserrat Medium"/>
              <a:sym typeface="Montserrat Medium"/>
            </a:endParaRPr>
          </a:p>
        </p:txBody>
      </p:sp>
      <p:sp>
        <p:nvSpPr>
          <p:cNvPr id="64" name="Google Shape;64;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Who is most affected by inflation?</a:t>
            </a:r>
            <a:endParaRPr sz="1550">
              <a:solidFill>
                <a:srgbClr val="FFFFFF"/>
              </a:solidFill>
              <a:latin typeface="Montserrat Medium"/>
              <a:ea typeface="Montserrat Medium"/>
              <a:cs typeface="Montserrat Medium"/>
              <a:sym typeface="Montserrat Medium"/>
            </a:endParaRPr>
          </a:p>
        </p:txBody>
      </p:sp>
      <p:pic>
        <p:nvPicPr>
          <p:cNvPr id="65" name="Google Shape;65;p4"/>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2-23/110122/why-does-this-stuff-cost-so-much.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32853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Montserrat</vt:lpstr>
      <vt:lpstr>Montserrat Black</vt:lpstr>
      <vt:lpstr>Montserrat ExtraBold</vt:lpstr>
      <vt:lpstr>Oswald</vt:lpstr>
      <vt:lpstr>Oswald Light</vt:lpstr>
      <vt:lpstr>Montserrat Medium</vt:lpstr>
      <vt:lpstr>Arial</vt:lpstr>
      <vt:lpstr>Caveat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2022-09-15T17:53:33Z</dcterms:modified>
</cp:coreProperties>
</file>