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514bb10911_1_7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514bb10911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514bb10911_1_7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14bb10911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14bb10911_1_7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514bb10911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“Stuffed!”</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November 2022</a:t>
            </a: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Stuffed!</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4125000" y="3558700"/>
            <a:ext cx="5335800" cy="174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Stuffy Pete, right after the end of the story. You and Mr. Cross are still in the hospital, and you’re talking. Mr. Cross has some questions for you.</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answer each of Mr. Cross’s questions. F</a:t>
            </a:r>
            <a:r>
              <a:rPr lang="en">
                <a:latin typeface="Montserrat Medium"/>
                <a:ea typeface="Montserrat Medium"/>
                <a:cs typeface="Montserrat Medium"/>
                <a:sym typeface="Montserrat Medium"/>
              </a:rPr>
              <a:t>or each answer, use a</a:t>
            </a:r>
            <a:r>
              <a:rPr lang="en">
                <a:solidFill>
                  <a:srgbClr val="000000"/>
                </a:solidFill>
                <a:latin typeface="Montserrat Medium"/>
                <a:ea typeface="Montserrat Medium"/>
                <a:cs typeface="Montserrat Medium"/>
                <a:sym typeface="Montserrat Medium"/>
              </a:rPr>
              <a:t>t least one complete sentence. For clues, go back and look at the play.</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3" name="Google Shape;33;p3"/>
          <p:cNvSpPr txBox="1">
            <a:spLocks noGrp="1"/>
          </p:cNvSpPr>
          <p:nvPr>
            <p:ph type="body" idx="1"/>
          </p:nvPr>
        </p:nvSpPr>
        <p:spPr>
          <a:xfrm>
            <a:off x="3217200" y="631425"/>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4" name="Google Shape;34;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5" name="Google Shape;35;p3"/>
          <p:cNvPicPr preferRelativeResize="0"/>
          <p:nvPr/>
        </p:nvPicPr>
        <p:blipFill rotWithShape="1">
          <a:blip r:embed="rId8">
            <a:alphaModFix/>
          </a:blip>
          <a:srcRect l="1305" r="1295"/>
          <a:stretch/>
        </p:blipFill>
        <p:spPr>
          <a:xfrm>
            <a:off x="7177300" y="1121775"/>
            <a:ext cx="2283375" cy="156724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39" name="Google Shape;39;p4"/>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550" b="1">
                <a:solidFill>
                  <a:schemeClr val="dk1"/>
                </a:solidFill>
                <a:latin typeface="Montserrat"/>
                <a:ea typeface="Montserrat"/>
                <a:cs typeface="Montserrat"/>
                <a:sym typeface="Montserrat"/>
              </a:rPr>
              <a:t>Stuffy Pete:</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40" name="Google Shape;40;p4"/>
          <p:cNvSpPr txBox="1"/>
          <p:nvPr/>
        </p:nvSpPr>
        <p:spPr>
          <a:xfrm>
            <a:off x="1178850" y="3016800"/>
            <a:ext cx="7700700" cy="36450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1" name="Google Shape;41;p4"/>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Mr. Cross:</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How did you feel when you first headed out to meet me?</a:t>
            </a:r>
            <a:endParaRPr sz="1550">
              <a:solidFill>
                <a:srgbClr val="FFFFFF"/>
              </a:solidFill>
              <a:latin typeface="Montserrat Medium"/>
              <a:ea typeface="Montserrat Medium"/>
              <a:cs typeface="Montserrat Medium"/>
              <a:sym typeface="Montserrat Medium"/>
            </a:endParaRPr>
          </a:p>
        </p:txBody>
      </p:sp>
      <p:pic>
        <p:nvPicPr>
          <p:cNvPr id="42" name="Google Shape;42;p4"/>
          <p:cNvPicPr preferRelativeResize="0"/>
          <p:nvPr/>
        </p:nvPicPr>
        <p:blipFill>
          <a:blip r:embed="rId2">
            <a:alphaModFix/>
          </a:blip>
          <a:stretch>
            <a:fillRect/>
          </a:stretch>
        </p:blipFill>
        <p:spPr>
          <a:xfrm>
            <a:off x="759600" y="654975"/>
            <a:ext cx="1354631" cy="460800"/>
          </a:xfrm>
          <a:prstGeom prst="rect">
            <a:avLst/>
          </a:prstGeom>
          <a:noFill/>
          <a:ln>
            <a:noFill/>
          </a:ln>
        </p:spPr>
      </p:pic>
      <p:sp>
        <p:nvSpPr>
          <p:cNvPr id="43" name="Google Shape;43;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“Stuffed!”</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November 2022</a:t>
            </a:r>
            <a:endParaRPr sz="1200">
              <a:latin typeface="Montserrat"/>
              <a:ea typeface="Montserrat"/>
              <a:cs typeface="Montserrat"/>
              <a:sym typeface="Montserrat"/>
            </a:endParaRPr>
          </a:p>
        </p:txBody>
      </p:sp>
      <p:sp>
        <p:nvSpPr>
          <p:cNvPr id="44" name="Google Shape;44;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5" name="Google Shape;45;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pic>
        <p:nvPicPr>
          <p:cNvPr id="46" name="Google Shape;46;p4"/>
          <p:cNvPicPr preferRelativeResize="0"/>
          <p:nvPr/>
        </p:nvPicPr>
        <p:blipFill>
          <a:blip r:embed="rId3">
            <a:alphaModFix/>
          </a:blip>
          <a:stretch>
            <a:fillRect/>
          </a:stretch>
        </p:blipFill>
        <p:spPr>
          <a:xfrm>
            <a:off x="3929325" y="7150397"/>
            <a:ext cx="2199725" cy="271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47"/>
        <p:cNvGrpSpPr/>
        <p:nvPr/>
      </p:nvGrpSpPr>
      <p:grpSpPr>
        <a:xfrm>
          <a:off x="0" y="0"/>
          <a:ext cx="0" cy="0"/>
          <a:chOff x="0" y="0"/>
          <a:chExt cx="0" cy="0"/>
        </a:xfrm>
      </p:grpSpPr>
      <p:sp>
        <p:nvSpPr>
          <p:cNvPr id="48" name="Google Shape;4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50" name="Google Shape;50;p5"/>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550" b="1">
                <a:solidFill>
                  <a:schemeClr val="dk1"/>
                </a:solidFill>
                <a:latin typeface="Montserrat"/>
                <a:ea typeface="Montserrat"/>
                <a:cs typeface="Montserrat"/>
                <a:sym typeface="Montserrat"/>
              </a:rPr>
              <a:t>Stuffy Pete:</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1" name="Google Shape;51;p5"/>
          <p:cNvSpPr txBox="1"/>
          <p:nvPr/>
        </p:nvSpPr>
        <p:spPr>
          <a:xfrm>
            <a:off x="1178850" y="3016800"/>
            <a:ext cx="7700700" cy="36450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52" name="Google Shape;52;p5"/>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chemeClr val="lt1"/>
                </a:solidFill>
                <a:latin typeface="Montserrat"/>
                <a:ea typeface="Montserrat"/>
                <a:cs typeface="Montserrat"/>
                <a:sym typeface="Montserrat"/>
              </a:rPr>
              <a:t>Mr. Cross:</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Why didn’t you say no when those other people offered you a meal?</a:t>
            </a:r>
            <a:endParaRPr sz="1550">
              <a:solidFill>
                <a:srgbClr val="FFFFFF"/>
              </a:solidFill>
              <a:latin typeface="Montserrat Medium"/>
              <a:ea typeface="Montserrat Medium"/>
              <a:cs typeface="Montserrat Medium"/>
              <a:sym typeface="Montserrat Medium"/>
            </a:endParaRPr>
          </a:p>
        </p:txBody>
      </p:sp>
      <p:pic>
        <p:nvPicPr>
          <p:cNvPr id="53" name="Google Shape;53;p5"/>
          <p:cNvPicPr preferRelativeResize="0"/>
          <p:nvPr/>
        </p:nvPicPr>
        <p:blipFill>
          <a:blip r:embed="rId2">
            <a:alphaModFix/>
          </a:blip>
          <a:stretch>
            <a:fillRect/>
          </a:stretch>
        </p:blipFill>
        <p:spPr>
          <a:xfrm>
            <a:off x="759600" y="654975"/>
            <a:ext cx="1354631" cy="460800"/>
          </a:xfrm>
          <a:prstGeom prst="rect">
            <a:avLst/>
          </a:prstGeom>
          <a:noFill/>
          <a:ln>
            <a:noFill/>
          </a:ln>
        </p:spPr>
      </p:pic>
      <p:sp>
        <p:nvSpPr>
          <p:cNvPr id="54" name="Google Shape;5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“Stuffed!”</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November 2022</a:t>
            </a:r>
            <a:endParaRPr sz="1200">
              <a:latin typeface="Montserrat"/>
              <a:ea typeface="Montserrat"/>
              <a:cs typeface="Montserrat"/>
              <a:sym typeface="Montserrat"/>
            </a:endParaRPr>
          </a:p>
        </p:txBody>
      </p:sp>
      <p:sp>
        <p:nvSpPr>
          <p:cNvPr id="55" name="Google Shape;55;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6" name="Google Shape;56;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a:t>
            </a:r>
            <a:endParaRPr sz="1200">
              <a:solidFill>
                <a:srgbClr val="595959"/>
              </a:solidFill>
            </a:endParaRPr>
          </a:p>
        </p:txBody>
      </p:sp>
      <p:pic>
        <p:nvPicPr>
          <p:cNvPr id="57" name="Google Shape;57;p5"/>
          <p:cNvPicPr preferRelativeResize="0"/>
          <p:nvPr/>
        </p:nvPicPr>
        <p:blipFill>
          <a:blip r:embed="rId3">
            <a:alphaModFix/>
          </a:blip>
          <a:stretch>
            <a:fillRect/>
          </a:stretch>
        </p:blipFill>
        <p:spPr>
          <a:xfrm>
            <a:off x="3929325" y="7150397"/>
            <a:ext cx="2199725" cy="271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58"/>
        <p:cNvGrpSpPr/>
        <p:nvPr/>
      </p:nvGrpSpPr>
      <p:grpSpPr>
        <a:xfrm>
          <a:off x="0" y="0"/>
          <a:ext cx="0" cy="0"/>
          <a:chOff x="0" y="0"/>
          <a:chExt cx="0" cy="0"/>
        </a:xfrm>
      </p:grpSpPr>
      <p:sp>
        <p:nvSpPr>
          <p:cNvPr id="59" name="Google Shape;5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61" name="Google Shape;61;p6"/>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550" b="1">
                <a:solidFill>
                  <a:schemeClr val="dk1"/>
                </a:solidFill>
                <a:latin typeface="Montserrat"/>
                <a:ea typeface="Montserrat"/>
                <a:cs typeface="Montserrat"/>
                <a:sym typeface="Montserrat"/>
              </a:rPr>
              <a:t>Stuffy Pete:</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2" name="Google Shape;62;p6"/>
          <p:cNvSpPr txBox="1"/>
          <p:nvPr/>
        </p:nvSpPr>
        <p:spPr>
          <a:xfrm>
            <a:off x="1178850" y="3016800"/>
            <a:ext cx="7700700" cy="36450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3" name="Google Shape;63;p6"/>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chemeClr val="lt1"/>
                </a:solidFill>
                <a:latin typeface="Montserrat"/>
                <a:ea typeface="Montserrat"/>
                <a:cs typeface="Montserrat"/>
                <a:sym typeface="Montserrat"/>
              </a:rPr>
              <a:t>Mr. Cross:</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If you were full after your first meal, why did you eat so much with me?</a:t>
            </a:r>
            <a:endParaRPr sz="1550">
              <a:solidFill>
                <a:srgbClr val="FFFFFF"/>
              </a:solidFill>
              <a:latin typeface="Montserrat Medium"/>
              <a:ea typeface="Montserrat Medium"/>
              <a:cs typeface="Montserrat Medium"/>
              <a:sym typeface="Montserrat Medium"/>
            </a:endParaRPr>
          </a:p>
        </p:txBody>
      </p:sp>
      <p:pic>
        <p:nvPicPr>
          <p:cNvPr id="64" name="Google Shape;64;p6"/>
          <p:cNvPicPr preferRelativeResize="0"/>
          <p:nvPr/>
        </p:nvPicPr>
        <p:blipFill>
          <a:blip r:embed="rId2">
            <a:alphaModFix/>
          </a:blip>
          <a:stretch>
            <a:fillRect/>
          </a:stretch>
        </p:blipFill>
        <p:spPr>
          <a:xfrm>
            <a:off x="759600" y="654975"/>
            <a:ext cx="1354631" cy="460800"/>
          </a:xfrm>
          <a:prstGeom prst="rect">
            <a:avLst/>
          </a:prstGeom>
          <a:noFill/>
          <a:ln>
            <a:noFill/>
          </a:ln>
        </p:spPr>
      </p:pic>
      <p:sp>
        <p:nvSpPr>
          <p:cNvPr id="65" name="Google Shape;65;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“Stuffed!”</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November 2022</a:t>
            </a:r>
            <a:endParaRPr sz="1200">
              <a:latin typeface="Montserrat"/>
              <a:ea typeface="Montserrat"/>
              <a:cs typeface="Montserrat"/>
              <a:sym typeface="Montserrat"/>
            </a:endParaRPr>
          </a:p>
        </p:txBody>
      </p:sp>
      <p:sp>
        <p:nvSpPr>
          <p:cNvPr id="66" name="Google Shape;66;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7" name="Google Shape;67;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a:t>
            </a:r>
            <a:endParaRPr sz="1200">
              <a:solidFill>
                <a:srgbClr val="595959"/>
              </a:solidFill>
            </a:endParaRPr>
          </a:p>
        </p:txBody>
      </p:sp>
      <p:pic>
        <p:nvPicPr>
          <p:cNvPr id="68" name="Google Shape;68;p6"/>
          <p:cNvPicPr preferRelativeResize="0"/>
          <p:nvPr/>
        </p:nvPicPr>
        <p:blipFill>
          <a:blip r:embed="rId3">
            <a:alphaModFix/>
          </a:blip>
          <a:stretch>
            <a:fillRect/>
          </a:stretch>
        </p:blipFill>
        <p:spPr>
          <a:xfrm>
            <a:off x="3929325" y="7150397"/>
            <a:ext cx="2199725" cy="271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69"/>
        <p:cNvGrpSpPr/>
        <p:nvPr/>
      </p:nvGrpSpPr>
      <p:grpSpPr>
        <a:xfrm>
          <a:off x="0" y="0"/>
          <a:ext cx="0" cy="0"/>
          <a:chOff x="0" y="0"/>
          <a:chExt cx="0" cy="0"/>
        </a:xfrm>
      </p:grpSpPr>
      <p:sp>
        <p:nvSpPr>
          <p:cNvPr id="70" name="Google Shape;70;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72" name="Google Shape;72;p7"/>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Stuffy Pete</a:t>
            </a:r>
            <a:r>
              <a:rPr lang="en" sz="1550" b="1">
                <a:solidFill>
                  <a:srgbClr val="000000"/>
                </a:solidFill>
                <a:latin typeface="Montserrat"/>
                <a:ea typeface="Montserrat"/>
                <a:cs typeface="Montserrat"/>
                <a:sym typeface="Montserrat"/>
              </a:rPr>
              <a: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3" name="Google Shape;73;p7"/>
          <p:cNvSpPr txBox="1"/>
          <p:nvPr/>
        </p:nvSpPr>
        <p:spPr>
          <a:xfrm>
            <a:off x="1178850" y="3016800"/>
            <a:ext cx="7700700" cy="36450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74" name="Google Shape;74;p7"/>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chemeClr val="lt1"/>
                </a:solidFill>
                <a:latin typeface="Montserrat"/>
                <a:ea typeface="Montserrat"/>
                <a:cs typeface="Montserrat"/>
                <a:sym typeface="Montserrat"/>
              </a:rPr>
              <a:t>Mr. Cross:</a:t>
            </a:r>
            <a:r>
              <a:rPr lang="en" sz="1550" b="1">
                <a:solidFill>
                  <a:srgbClr val="FFFFFF"/>
                </a:solidFill>
                <a:latin typeface="Montserrat"/>
                <a:ea typeface="Montserrat"/>
                <a:cs typeface="Montserrat"/>
                <a:sym typeface="Montserrat"/>
              </a:rPr>
              <a:t>:</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How would you have felt if I’d accepted your offer to share the food?</a:t>
            </a:r>
            <a:endParaRPr sz="1550">
              <a:solidFill>
                <a:srgbClr val="FFFFFF"/>
              </a:solidFill>
              <a:latin typeface="Montserrat Medium"/>
              <a:ea typeface="Montserrat Medium"/>
              <a:cs typeface="Montserrat Medium"/>
              <a:sym typeface="Montserrat Medium"/>
            </a:endParaRPr>
          </a:p>
        </p:txBody>
      </p:sp>
      <p:pic>
        <p:nvPicPr>
          <p:cNvPr id="75" name="Google Shape;75;p7"/>
          <p:cNvPicPr preferRelativeResize="0"/>
          <p:nvPr/>
        </p:nvPicPr>
        <p:blipFill>
          <a:blip r:embed="rId2">
            <a:alphaModFix/>
          </a:blip>
          <a:stretch>
            <a:fillRect/>
          </a:stretch>
        </p:blipFill>
        <p:spPr>
          <a:xfrm>
            <a:off x="759600" y="654975"/>
            <a:ext cx="1354631" cy="460800"/>
          </a:xfrm>
          <a:prstGeom prst="rect">
            <a:avLst/>
          </a:prstGeom>
          <a:noFill/>
          <a:ln>
            <a:noFill/>
          </a:ln>
        </p:spPr>
      </p:pic>
      <p:sp>
        <p:nvSpPr>
          <p:cNvPr id="76" name="Google Shape;76;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“Stuffed!”</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November 2022</a:t>
            </a:r>
            <a:endParaRPr sz="1200">
              <a:latin typeface="Montserrat"/>
              <a:ea typeface="Montserrat"/>
              <a:cs typeface="Montserrat"/>
              <a:sym typeface="Montserrat"/>
            </a:endParaRPr>
          </a:p>
        </p:txBody>
      </p:sp>
      <p:sp>
        <p:nvSpPr>
          <p:cNvPr id="77" name="Google Shape;77;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8" name="Google Shape;78;p7"/>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a:t>
            </a:r>
            <a:endParaRPr sz="1200">
              <a:solidFill>
                <a:srgbClr val="595959"/>
              </a:solidFill>
            </a:endParaRPr>
          </a:p>
        </p:txBody>
      </p:sp>
      <p:pic>
        <p:nvPicPr>
          <p:cNvPr id="79" name="Google Shape;79;p7"/>
          <p:cNvPicPr preferRelativeResize="0"/>
          <p:nvPr/>
        </p:nvPicPr>
        <p:blipFill>
          <a:blip r:embed="rId3">
            <a:alphaModFix/>
          </a:blip>
          <a:stretch>
            <a:fillRect/>
          </a:stretch>
        </p:blipFill>
        <p:spPr>
          <a:xfrm>
            <a:off x="3929325" y="7150397"/>
            <a:ext cx="2199725" cy="271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2-23/110122/stuffed.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9">
            <a:hlinkClick r:id="rId4"/>
          </p:cNvPr>
          <p:cNvSpPr txBox="1"/>
          <p:nvPr/>
        </p:nvSpPr>
        <p:spPr>
          <a:xfrm>
            <a:off x="2441525" y="1964775"/>
            <a:ext cx="8682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9"/>
          <p:cNvSpPr txBox="1">
            <a:spLocks noGrp="1"/>
          </p:cNvSpPr>
          <p:nvPr>
            <p:ph type="body" idx="1"/>
          </p:nvPr>
        </p:nvSpPr>
        <p:spPr>
          <a:xfrm>
            <a:off x="3217200" y="631425"/>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Montserrat</vt:lpstr>
      <vt:lpstr>Montserrat ExtraBold</vt:lpstr>
      <vt:lpstr>Oswald Light</vt:lpstr>
      <vt:lpstr>Montserrat Medium</vt:lpstr>
      <vt:lpstr>Arial</vt:lpstr>
      <vt:lpstr>Caveat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2022-09-15T17:54:51Z</dcterms:modified>
</cp:coreProperties>
</file>