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10058400" cy="7772400"/>
  <p:notesSz cx="6858000" cy="9144000"/>
  <p:embeddedFontLst>
    <p:embeddedFont>
      <p:font typeface="Caveat" pitchFamily="2" charset="0"/>
      <p:regular r:id="rId13"/>
      <p:bold r:id="rId14"/>
    </p:embeddedFont>
    <p:embeddedFont>
      <p:font typeface="Montserrat" pitchFamily="2" charset="77"/>
      <p:regular r:id="rId15"/>
      <p:bold r:id="rId16"/>
      <p:italic r:id="rId17"/>
      <p:boldItalic r:id="rId18"/>
    </p:embeddedFont>
    <p:embeddedFont>
      <p:font typeface="Montserrat ExtraBold" panose="020F0502020204030204" pitchFamily="34" charset="0"/>
      <p:bold r:id="rId19"/>
      <p:italic r:id="rId20"/>
      <p:boldItalic r:id="rId21"/>
    </p:embeddedFont>
    <p:embeddedFont>
      <p:font typeface="Montserrat Medium" panose="020F0502020204030204" pitchFamily="34" charset="0"/>
      <p:regular r:id="rId22"/>
      <p:bold r:id="rId23"/>
      <p:italic r:id="rId24"/>
      <p:boldItalic r:id="rId25"/>
    </p:embeddedFont>
    <p:embeddedFont>
      <p:font typeface="Oswald Light" panose="020F0302020204030204" pitchFamily="3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07" d="100"/>
          <a:sy n="107" d="100"/>
        </p:scale>
        <p:origin x="2000" y="168"/>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c30e1cc14f_0_5: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c30e1cc14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aa7f40e781_6_19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aa7f40e781_6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aa7f40e781_6_16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aa7f40e781_6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aa7f40e781_6_17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aa7f40e781_6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b079eb18a3_0_7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b079eb18a3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aa7f40e781_6_175: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aa7f40e781_6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aa7f40e781_6_17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aa7f40e781_6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aa7f40e781_6_18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aa7f40e781_6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aa7f40e781_6_185: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aa7f40e781_6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aa7f40e781_6_189: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aa7f40e781_6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3.jpg"/><Relationship Id="rId5" Type="http://schemas.openxmlformats.org/officeDocument/2006/relationships/slide" Target="../slides/slide6.xml"/><Relationship Id="rId4" Type="http://schemas.openxmlformats.org/officeDocument/2006/relationships/slide" Target="../slides/slide5.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jp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jpg"/><Relationship Id="rId7"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action.scholastic.com/issues/2020-21/120120/the-circus-changed-my-life.html"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4.jp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1" name="Google Shape;11;p2"/>
          <p:cNvPicPr preferRelativeResize="0"/>
          <p:nvPr/>
        </p:nvPicPr>
        <p:blipFill>
          <a:blip r:embed="rId2">
            <a:alphaModFix/>
          </a:blip>
          <a:stretch>
            <a:fillRect/>
          </a:stretch>
        </p:blipFill>
        <p:spPr>
          <a:xfrm>
            <a:off x="-152400" y="0"/>
            <a:ext cx="10363200" cy="7772400"/>
          </a:xfrm>
          <a:prstGeom prst="rect">
            <a:avLst/>
          </a:prstGeom>
          <a:noFill/>
          <a:ln>
            <a:noFill/>
          </a:ln>
        </p:spPr>
      </p:pic>
      <p:pic>
        <p:nvPicPr>
          <p:cNvPr id="12" name="Google Shape;12;p2"/>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13" name="Google Shape;13;p2"/>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©2022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4" name="Google Shape;14;p2"/>
          <p:cNvSpPr txBox="1"/>
          <p:nvPr/>
        </p:nvSpPr>
        <p:spPr>
          <a:xfrm>
            <a:off x="6364150" y="3916875"/>
            <a:ext cx="2199600" cy="2413800"/>
          </a:xfrm>
          <a:prstGeom prst="rect">
            <a:avLst/>
          </a:prstGeom>
          <a:solidFill>
            <a:srgbClr val="FFFFFF"/>
          </a:solidFill>
          <a:ln w="19050" cap="flat" cmpd="sng">
            <a:solidFill>
              <a:srgbClr val="000000"/>
            </a:solidFill>
            <a:prstDash val="solid"/>
            <a:round/>
            <a:headEnd type="none" w="sm" len="sm"/>
            <a:tailEnd type="none" w="sm" len="sm"/>
          </a:ln>
          <a:effectLst>
            <a:outerShdw blurRad="271463" dist="38100" dir="3240000" algn="bl" rotWithShape="0">
              <a:srgbClr val="000000">
                <a:alpha val="50000"/>
              </a:srgbClr>
            </a:outerShdw>
          </a:effectLst>
        </p:spPr>
        <p:txBody>
          <a:bodyPr spcFirstLastPara="1" wrap="square" lIns="91425" tIns="91425" rIns="91425" bIns="91425" anchor="t" anchorCtr="0">
            <a:noAutofit/>
          </a:bodyPr>
          <a:lstStyle/>
          <a:p>
            <a:pPr marL="0" marR="0" lvl="0" indent="0" algn="l" rtl="0">
              <a:lnSpc>
                <a:spcPct val="150000"/>
              </a:lnSpc>
              <a:spcBef>
                <a:spcPts val="0"/>
              </a:spcBef>
              <a:spcAft>
                <a:spcPts val="0"/>
              </a:spcAft>
              <a:buNone/>
            </a:pPr>
            <a:r>
              <a:rPr lang="en" u="sng">
                <a:latin typeface="Montserrat Medium"/>
                <a:ea typeface="Montserrat Medium"/>
                <a:cs typeface="Montserrat Medium"/>
                <a:sym typeface="Montserrat Medium"/>
              </a:rPr>
              <a:t>TABLE OF CONTENTS</a:t>
            </a:r>
            <a:endParaRPr u="sng">
              <a:latin typeface="Montserrat Medium"/>
              <a:ea typeface="Montserrat Medium"/>
              <a:cs typeface="Montserrat Medium"/>
              <a:sym typeface="Montserrat Medium"/>
            </a:endParaRPr>
          </a:p>
          <a:p>
            <a:pPr marL="0" marR="0" lvl="0" indent="0" algn="l" rtl="0">
              <a:lnSpc>
                <a:spcPct val="150000"/>
              </a:lnSpc>
              <a:spcBef>
                <a:spcPts val="0"/>
              </a:spcBef>
              <a:spcAft>
                <a:spcPts val="0"/>
              </a:spcAft>
              <a:buNone/>
            </a:pPr>
            <a:r>
              <a:rPr lang="en" u="sng">
                <a:solidFill>
                  <a:schemeClr val="accent5"/>
                </a:solidFill>
                <a:latin typeface="Montserrat Medium"/>
                <a:ea typeface="Montserrat Medium"/>
                <a:cs typeface="Montserrat Medium"/>
                <a:sym typeface="Montserrat Medium"/>
              </a:rPr>
              <a:t>Build Background</a:t>
            </a:r>
            <a:endParaRPr u="sng">
              <a:solidFill>
                <a:schemeClr val="accent5"/>
              </a:solidFill>
              <a:latin typeface="Montserrat Medium"/>
              <a:ea typeface="Montserrat Medium"/>
              <a:cs typeface="Montserrat Medium"/>
              <a:sym typeface="Montserrat Medium"/>
            </a:endParaRPr>
          </a:p>
          <a:p>
            <a:pPr marL="0" marR="0" lvl="0" indent="0" algn="l" rtl="0">
              <a:lnSpc>
                <a:spcPct val="150000"/>
              </a:lnSpc>
              <a:spcBef>
                <a:spcPts val="0"/>
              </a:spcBef>
              <a:spcAft>
                <a:spcPts val="0"/>
              </a:spcAft>
              <a:buNone/>
            </a:pPr>
            <a:r>
              <a:rPr lang="en" u="sng">
                <a:solidFill>
                  <a:schemeClr val="accent5"/>
                </a:solidFill>
                <a:latin typeface="Montserrat Medium"/>
                <a:ea typeface="Montserrat Medium"/>
                <a:cs typeface="Montserrat Medium"/>
                <a:sym typeface="Montserrat Medium"/>
              </a:rPr>
              <a:t>Preview Text Features</a:t>
            </a:r>
            <a:endParaRPr u="sng">
              <a:solidFill>
                <a:schemeClr val="accent5"/>
              </a:solidFill>
              <a:latin typeface="Montserrat Medium"/>
              <a:ea typeface="Montserrat Medium"/>
              <a:cs typeface="Montserrat Medium"/>
              <a:sym typeface="Montserrat Medium"/>
            </a:endParaRPr>
          </a:p>
          <a:p>
            <a:pPr marL="0" marR="0" lvl="0" indent="0" algn="l" rtl="0">
              <a:lnSpc>
                <a:spcPct val="150000"/>
              </a:lnSpc>
              <a:spcBef>
                <a:spcPts val="0"/>
              </a:spcBef>
              <a:spcAft>
                <a:spcPts val="0"/>
              </a:spcAft>
              <a:buNone/>
            </a:pPr>
            <a:r>
              <a:rPr lang="en" u="sng">
                <a:solidFill>
                  <a:schemeClr val="accent5"/>
                </a:solidFill>
                <a:latin typeface="Montserrat Medium"/>
                <a:ea typeface="Montserrat Medium"/>
                <a:cs typeface="Montserrat Medium"/>
                <a:sym typeface="Montserrat Medium"/>
              </a:rPr>
              <a:t>Learn New Words</a:t>
            </a:r>
            <a:endParaRPr u="sng">
              <a:solidFill>
                <a:schemeClr val="accent5"/>
              </a:solidFill>
              <a:latin typeface="Montserrat Medium"/>
              <a:ea typeface="Montserrat Medium"/>
              <a:cs typeface="Montserrat Medium"/>
              <a:sym typeface="Montserrat Medium"/>
            </a:endParaRPr>
          </a:p>
          <a:p>
            <a:pPr marL="0" marR="0" lvl="0" indent="0" algn="l" rtl="0">
              <a:lnSpc>
                <a:spcPct val="150000"/>
              </a:lnSpc>
              <a:spcBef>
                <a:spcPts val="0"/>
              </a:spcBef>
              <a:spcAft>
                <a:spcPts val="0"/>
              </a:spcAft>
              <a:buNone/>
            </a:pPr>
            <a:r>
              <a:rPr lang="en" u="sng">
                <a:solidFill>
                  <a:schemeClr val="hlink"/>
                </a:solidFill>
                <a:latin typeface="Montserrat Medium"/>
                <a:ea typeface="Montserrat Medium"/>
                <a:cs typeface="Montserrat Medium"/>
                <a:sym typeface="Montserrat Medium"/>
                <a:hlinkClick r:id="rId4" action="ppaction://hlinksldjump"/>
              </a:rPr>
              <a:t>Read</a:t>
            </a:r>
            <a:endParaRPr>
              <a:solidFill>
                <a:schemeClr val="accent5"/>
              </a:solidFill>
              <a:latin typeface="Montserrat Medium"/>
              <a:ea typeface="Montserrat Medium"/>
              <a:cs typeface="Montserrat Medium"/>
              <a:sym typeface="Montserrat Medium"/>
            </a:endParaRPr>
          </a:p>
          <a:p>
            <a:pPr marL="0" marR="0" lvl="0" indent="0" algn="l" rtl="0">
              <a:lnSpc>
                <a:spcPct val="150000"/>
              </a:lnSpc>
              <a:spcBef>
                <a:spcPts val="0"/>
              </a:spcBef>
              <a:spcAft>
                <a:spcPts val="0"/>
              </a:spcAft>
              <a:buNone/>
            </a:pPr>
            <a:r>
              <a:rPr lang="en" u="sng">
                <a:solidFill>
                  <a:schemeClr val="hlink"/>
                </a:solidFill>
                <a:latin typeface="Montserrat Medium"/>
                <a:ea typeface="Montserrat Medium"/>
                <a:cs typeface="Montserrat Medium"/>
                <a:sym typeface="Montserrat Medium"/>
                <a:hlinkClick r:id="rId5" action="ppaction://hlinksldjump"/>
              </a:rPr>
              <a:t>Think</a:t>
            </a:r>
            <a:endParaRPr>
              <a:solidFill>
                <a:schemeClr val="accent5"/>
              </a:solidFill>
              <a:latin typeface="Montserrat Medium"/>
              <a:ea typeface="Montserrat Medium"/>
              <a:cs typeface="Montserrat Medium"/>
              <a:sym typeface="Montserrat Medium"/>
            </a:endParaRPr>
          </a:p>
          <a:p>
            <a:pPr marL="0" lvl="0" indent="0" algn="l" rtl="0">
              <a:lnSpc>
                <a:spcPct val="150000"/>
              </a:lnSpc>
              <a:spcBef>
                <a:spcPts val="0"/>
              </a:spcBef>
              <a:spcAft>
                <a:spcPts val="0"/>
              </a:spcAft>
              <a:buClr>
                <a:schemeClr val="dk1"/>
              </a:buClr>
              <a:buSzPts val="1100"/>
              <a:buFont typeface="Arial"/>
              <a:buNone/>
            </a:pPr>
            <a:r>
              <a:rPr lang="en" u="sng">
                <a:solidFill>
                  <a:schemeClr val="accent5"/>
                </a:solidFill>
                <a:latin typeface="Montserrat Medium"/>
                <a:ea typeface="Montserrat Medium"/>
                <a:cs typeface="Montserrat Medium"/>
                <a:sym typeface="Montserrat Medium"/>
              </a:rPr>
              <a:t>Write</a:t>
            </a:r>
            <a:endParaRPr u="sng">
              <a:solidFill>
                <a:schemeClr val="accent5"/>
              </a:solidFill>
              <a:latin typeface="Montserrat Medium"/>
              <a:ea typeface="Montserrat Medium"/>
              <a:cs typeface="Montserrat Medium"/>
              <a:sym typeface="Montserrat Medium"/>
            </a:endParaRPr>
          </a:p>
        </p:txBody>
      </p:sp>
      <p:sp>
        <p:nvSpPr>
          <p:cNvPr id="15" name="Google Shape;15;p2"/>
          <p:cNvSpPr txBox="1"/>
          <p:nvPr/>
        </p:nvSpPr>
        <p:spPr>
          <a:xfrm>
            <a:off x="1274725" y="1691263"/>
            <a:ext cx="76092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100">
                <a:latin typeface="Montserrat ExtraBold"/>
                <a:ea typeface="Montserrat ExtraBold"/>
                <a:cs typeface="Montserrat ExtraBold"/>
                <a:sym typeface="Montserrat ExtraBold"/>
              </a:rPr>
              <a:t>LEARN WITH </a:t>
            </a:r>
            <a:r>
              <a:rPr lang="en" sz="5100" i="1">
                <a:latin typeface="Montserrat ExtraBold"/>
                <a:ea typeface="Montserrat ExtraBold"/>
                <a:cs typeface="Montserrat ExtraBold"/>
                <a:sym typeface="Montserrat ExtraBold"/>
              </a:rPr>
              <a:t>ACTION</a:t>
            </a:r>
            <a:endParaRPr sz="5100" i="1">
              <a:latin typeface="Montserrat ExtraBold"/>
              <a:ea typeface="Montserrat ExtraBold"/>
              <a:cs typeface="Montserrat ExtraBold"/>
              <a:sym typeface="Montserrat ExtraBold"/>
            </a:endParaRPr>
          </a:p>
        </p:txBody>
      </p:sp>
      <p:sp>
        <p:nvSpPr>
          <p:cNvPr id="16" name="Google Shape;16;p2"/>
          <p:cNvSpPr txBox="1"/>
          <p:nvPr/>
        </p:nvSpPr>
        <p:spPr>
          <a:xfrm>
            <a:off x="1380775" y="2572200"/>
            <a:ext cx="7341000" cy="594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800">
                <a:latin typeface="Montserrat Medium"/>
                <a:ea typeface="Montserrat Medium"/>
                <a:cs typeface="Montserrat Medium"/>
                <a:sym typeface="Montserrat Medium"/>
              </a:rPr>
              <a:t>What are some possible explanations for the strange things people see in the sky?  </a:t>
            </a:r>
            <a:endParaRPr sz="1800">
              <a:latin typeface="Montserrat Medium"/>
              <a:ea typeface="Montserrat Medium"/>
              <a:cs typeface="Montserrat Medium"/>
              <a:sym typeface="Montserrat Medium"/>
            </a:endParaRPr>
          </a:p>
        </p:txBody>
      </p:sp>
      <p:pic>
        <p:nvPicPr>
          <p:cNvPr id="17" name="Google Shape;17;p2"/>
          <p:cNvPicPr preferRelativeResize="0"/>
          <p:nvPr/>
        </p:nvPicPr>
        <p:blipFill rotWithShape="1">
          <a:blip r:embed="rId6">
            <a:alphaModFix/>
          </a:blip>
          <a:srcRect t="9"/>
          <a:stretch/>
        </p:blipFill>
        <p:spPr>
          <a:xfrm>
            <a:off x="1380775" y="3255185"/>
            <a:ext cx="4628027" cy="3097389"/>
          </a:xfrm>
          <a:prstGeom prst="rect">
            <a:avLst/>
          </a:prstGeom>
          <a:noFill/>
          <a:ln w="9525" cap="flat" cmpd="sng">
            <a:solidFill>
              <a:schemeClr val="dk2"/>
            </a:solidFill>
            <a:prstDash val="solid"/>
            <a:round/>
            <a:headEnd type="none" w="sm" len="sm"/>
            <a:tailEnd type="none" w="sm" len="sm"/>
          </a:ln>
        </p:spPr>
      </p:pic>
      <p:sp>
        <p:nvSpPr>
          <p:cNvPr id="18" name="Google Shape;18;p2"/>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1 of 10</a:t>
            </a:r>
            <a:endParaRPr sz="1200">
              <a:solidFill>
                <a:srgbClr val="595959"/>
              </a:solidFill>
            </a:endParaRPr>
          </a:p>
        </p:txBody>
      </p:sp>
      <p:pic>
        <p:nvPicPr>
          <p:cNvPr id="19" name="Google Shape;19;p2"/>
          <p:cNvPicPr preferRelativeResize="0"/>
          <p:nvPr/>
        </p:nvPicPr>
        <p:blipFill>
          <a:blip r:embed="rId7">
            <a:alphaModFix/>
          </a:blip>
          <a:stretch>
            <a:fillRect/>
          </a:stretch>
        </p:blipFill>
        <p:spPr>
          <a:xfrm>
            <a:off x="4342037" y="1147250"/>
            <a:ext cx="1374329" cy="467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lide 10">
  <p:cSld name="CUSTOM_1">
    <p:spTree>
      <p:nvGrpSpPr>
        <p:cNvPr id="1" name="Shape 120"/>
        <p:cNvGrpSpPr/>
        <p:nvPr/>
      </p:nvGrpSpPr>
      <p:grpSpPr>
        <a:xfrm>
          <a:off x="0" y="0"/>
          <a:ext cx="0" cy="0"/>
          <a:chOff x="0" y="0"/>
          <a:chExt cx="0" cy="0"/>
        </a:xfrm>
      </p:grpSpPr>
      <p:sp>
        <p:nvSpPr>
          <p:cNvPr id="121" name="Google Shape;121;p11"/>
          <p:cNvSpPr txBox="1"/>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p>
            <a:pPr marL="0" lvl="0" indent="0" algn="l" rtl="0">
              <a:spcBef>
                <a:spcPts val="0"/>
              </a:spcBef>
              <a:spcAft>
                <a:spcPts val="0"/>
              </a:spcAft>
              <a:buNone/>
            </a:pPr>
            <a:endParaRPr sz="3500">
              <a:solidFill>
                <a:srgbClr val="000000"/>
              </a:solidFill>
            </a:endParaRPr>
          </a:p>
        </p:txBody>
      </p:sp>
      <p:pic>
        <p:nvPicPr>
          <p:cNvPr id="122" name="Google Shape;122;p11"/>
          <p:cNvPicPr preferRelativeResize="0"/>
          <p:nvPr/>
        </p:nvPicPr>
        <p:blipFill>
          <a:blip r:embed="rId2">
            <a:alphaModFix/>
          </a:blip>
          <a:stretch>
            <a:fillRect/>
          </a:stretch>
        </p:blipFill>
        <p:spPr>
          <a:xfrm>
            <a:off x="-152400" y="0"/>
            <a:ext cx="10363200" cy="7772400"/>
          </a:xfrm>
          <a:prstGeom prst="rect">
            <a:avLst/>
          </a:prstGeom>
          <a:noFill/>
          <a:ln>
            <a:noFill/>
          </a:ln>
        </p:spPr>
      </p:pic>
      <p:pic>
        <p:nvPicPr>
          <p:cNvPr id="123" name="Google Shape;123;p11"/>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124" name="Google Shape;124;p11"/>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©2022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25" name="Google Shape;125;p11"/>
          <p:cNvSpPr txBox="1"/>
          <p:nvPr/>
        </p:nvSpPr>
        <p:spPr>
          <a:xfrm>
            <a:off x="1613075" y="1458213"/>
            <a:ext cx="68322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solidFill>
                  <a:srgbClr val="B7B7B7"/>
                </a:solidFill>
                <a:latin typeface="Montserrat ExtraBold"/>
                <a:ea typeface="Montserrat ExtraBold"/>
                <a:cs typeface="Montserrat ExtraBold"/>
                <a:sym typeface="Montserrat ExtraBold"/>
              </a:rPr>
              <a:t>Read. Think. </a:t>
            </a:r>
            <a:r>
              <a:rPr lang="en" sz="4400">
                <a:latin typeface="Montserrat ExtraBold"/>
                <a:ea typeface="Montserrat ExtraBold"/>
                <a:cs typeface="Montserrat ExtraBold"/>
                <a:sym typeface="Montserrat ExtraBold"/>
              </a:rPr>
              <a:t>Write.</a:t>
            </a:r>
            <a:endParaRPr sz="4400" i="1">
              <a:latin typeface="Montserrat ExtraBold"/>
              <a:ea typeface="Montserrat ExtraBold"/>
              <a:cs typeface="Montserrat ExtraBold"/>
              <a:sym typeface="Montserrat ExtraBold"/>
            </a:endParaRPr>
          </a:p>
        </p:txBody>
      </p:sp>
      <p:pic>
        <p:nvPicPr>
          <p:cNvPr id="126" name="Google Shape;126;p11"/>
          <p:cNvPicPr preferRelativeResize="0"/>
          <p:nvPr/>
        </p:nvPicPr>
        <p:blipFill rotWithShape="1">
          <a:blip r:embed="rId4">
            <a:alphaModFix/>
          </a:blip>
          <a:srcRect b="23896"/>
          <a:stretch/>
        </p:blipFill>
        <p:spPr>
          <a:xfrm>
            <a:off x="1314275" y="2255325"/>
            <a:ext cx="7429800" cy="4404325"/>
          </a:xfrm>
          <a:prstGeom prst="rect">
            <a:avLst/>
          </a:prstGeom>
          <a:noFill/>
          <a:ln>
            <a:noFill/>
          </a:ln>
        </p:spPr>
      </p:pic>
      <p:sp>
        <p:nvSpPr>
          <p:cNvPr id="127" name="Google Shape;127;p11"/>
          <p:cNvSpPr txBox="1"/>
          <p:nvPr/>
        </p:nvSpPr>
        <p:spPr>
          <a:xfrm>
            <a:off x="3315125" y="2890325"/>
            <a:ext cx="3428100" cy="43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solidFill>
                  <a:schemeClr val="dk1"/>
                </a:solidFill>
                <a:latin typeface="Montserrat Medium"/>
                <a:ea typeface="Montserrat Medium"/>
                <a:cs typeface="Montserrat Medium"/>
                <a:sym typeface="Montserrat Medium"/>
              </a:rPr>
              <a:t>Write your news article here:</a:t>
            </a:r>
            <a:endParaRPr sz="3300">
              <a:latin typeface="Caveat"/>
              <a:ea typeface="Caveat"/>
              <a:cs typeface="Caveat"/>
              <a:sym typeface="Caveat"/>
            </a:endParaRPr>
          </a:p>
        </p:txBody>
      </p:sp>
      <p:sp>
        <p:nvSpPr>
          <p:cNvPr id="128" name="Google Shape;128;p11"/>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10 of 10</a:t>
            </a:r>
            <a:endParaRPr sz="1200">
              <a:solidFill>
                <a:srgbClr val="595959"/>
              </a:solidFill>
            </a:endParaRPr>
          </a:p>
        </p:txBody>
      </p:sp>
      <p:sp>
        <p:nvSpPr>
          <p:cNvPr id="129" name="Google Shape;129;p11"/>
          <p:cNvSpPr txBox="1">
            <a:spLocks noGrp="1"/>
          </p:cNvSpPr>
          <p:nvPr>
            <p:ph type="body" idx="1"/>
          </p:nvPr>
        </p:nvSpPr>
        <p:spPr>
          <a:xfrm>
            <a:off x="1664500" y="3352200"/>
            <a:ext cx="6780600" cy="31476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pic>
        <p:nvPicPr>
          <p:cNvPr id="130" name="Google Shape;130;p11"/>
          <p:cNvPicPr preferRelativeResize="0"/>
          <p:nvPr/>
        </p:nvPicPr>
        <p:blipFill>
          <a:blip r:embed="rId5">
            <a:alphaModFix/>
          </a:blip>
          <a:stretch>
            <a:fillRect/>
          </a:stretch>
        </p:blipFill>
        <p:spPr>
          <a:xfrm>
            <a:off x="4530028" y="1031975"/>
            <a:ext cx="998352" cy="33960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p:cSld name="TITLE_1">
    <p:spTree>
      <p:nvGrpSpPr>
        <p:cNvPr id="1" name="Shape 20"/>
        <p:cNvGrpSpPr/>
        <p:nvPr/>
      </p:nvGrpSpPr>
      <p:grpSpPr>
        <a:xfrm>
          <a:off x="0" y="0"/>
          <a:ext cx="0" cy="0"/>
          <a:chOff x="0" y="0"/>
          <a:chExt cx="0" cy="0"/>
        </a:xfrm>
      </p:grpSpPr>
      <p:sp>
        <p:nvSpPr>
          <p:cNvPr id="21" name="Google Shape;21;p3"/>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2" name="Google Shape;22;p3"/>
          <p:cNvPicPr preferRelativeResize="0"/>
          <p:nvPr/>
        </p:nvPicPr>
        <p:blipFill>
          <a:blip r:embed="rId2">
            <a:alphaModFix/>
          </a:blip>
          <a:stretch>
            <a:fillRect/>
          </a:stretch>
        </p:blipFill>
        <p:spPr>
          <a:xfrm>
            <a:off x="-152400" y="0"/>
            <a:ext cx="10363200" cy="7772400"/>
          </a:xfrm>
          <a:prstGeom prst="rect">
            <a:avLst/>
          </a:prstGeom>
          <a:noFill/>
          <a:ln>
            <a:noFill/>
          </a:ln>
        </p:spPr>
      </p:pic>
      <p:pic>
        <p:nvPicPr>
          <p:cNvPr id="23" name="Google Shape;23;p3"/>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24" name="Google Shape;24;p3"/>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©2022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25" name="Google Shape;25;p3"/>
          <p:cNvSpPr txBox="1"/>
          <p:nvPr/>
        </p:nvSpPr>
        <p:spPr>
          <a:xfrm>
            <a:off x="1274725" y="1767463"/>
            <a:ext cx="76092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100">
                <a:latin typeface="Montserrat ExtraBold"/>
                <a:ea typeface="Montserrat ExtraBold"/>
                <a:cs typeface="Montserrat ExtraBold"/>
                <a:sym typeface="Montserrat ExtraBold"/>
              </a:rPr>
              <a:t>Build Background</a:t>
            </a:r>
            <a:endParaRPr sz="5100" i="1">
              <a:latin typeface="Montserrat ExtraBold"/>
              <a:ea typeface="Montserrat ExtraBold"/>
              <a:cs typeface="Montserrat ExtraBold"/>
              <a:sym typeface="Montserrat ExtraBold"/>
            </a:endParaRPr>
          </a:p>
        </p:txBody>
      </p:sp>
      <p:sp>
        <p:nvSpPr>
          <p:cNvPr id="26" name="Google Shape;26;p3"/>
          <p:cNvSpPr txBox="1"/>
          <p:nvPr/>
        </p:nvSpPr>
        <p:spPr>
          <a:xfrm>
            <a:off x="1403050" y="2668825"/>
            <a:ext cx="7480800" cy="498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700">
                <a:latin typeface="Montserrat Medium"/>
                <a:ea typeface="Montserrat Medium"/>
                <a:cs typeface="Montserrat Medium"/>
                <a:sym typeface="Montserrat Medium"/>
              </a:rPr>
              <a:t>The article is about UFOs and space aliens. </a:t>
            </a:r>
            <a:endParaRPr sz="1700">
              <a:latin typeface="Montserrat Medium"/>
              <a:ea typeface="Montserrat Medium"/>
              <a:cs typeface="Montserrat Medium"/>
              <a:sym typeface="Montserrat Medium"/>
            </a:endParaRPr>
          </a:p>
        </p:txBody>
      </p:sp>
      <p:sp>
        <p:nvSpPr>
          <p:cNvPr id="27" name="Google Shape;27;p3"/>
          <p:cNvSpPr txBox="1"/>
          <p:nvPr/>
        </p:nvSpPr>
        <p:spPr>
          <a:xfrm>
            <a:off x="1873875" y="3854250"/>
            <a:ext cx="2199600" cy="2317200"/>
          </a:xfrm>
          <a:prstGeom prst="rect">
            <a:avLst/>
          </a:prstGeom>
          <a:noFill/>
          <a:ln>
            <a:noFill/>
          </a:ln>
        </p:spPr>
        <p:txBody>
          <a:bodyPr spcFirstLastPara="1" wrap="square" lIns="0" tIns="0" rIns="0" bIns="0" anchor="t" anchorCtr="0">
            <a:noAutofit/>
          </a:bodyPr>
          <a:lstStyle/>
          <a:p>
            <a:pPr marL="0" lvl="0" indent="0" algn="l" rtl="0">
              <a:lnSpc>
                <a:spcPct val="104000"/>
              </a:lnSpc>
              <a:spcBef>
                <a:spcPts val="0"/>
              </a:spcBef>
              <a:spcAft>
                <a:spcPts val="0"/>
              </a:spcAft>
              <a:buNone/>
            </a:pPr>
            <a:r>
              <a:rPr lang="en" b="1">
                <a:latin typeface="Montserrat"/>
                <a:ea typeface="Montserrat"/>
                <a:cs typeface="Montserrat"/>
                <a:sym typeface="Montserrat"/>
              </a:rPr>
              <a:t>What exactly is a UFO? </a:t>
            </a:r>
            <a:endParaRPr b="1">
              <a:latin typeface="Montserrat"/>
              <a:ea typeface="Montserrat"/>
              <a:cs typeface="Montserrat"/>
              <a:sym typeface="Montserrat"/>
            </a:endParaRPr>
          </a:p>
          <a:p>
            <a:pPr marL="0" lvl="0" indent="0" algn="l" rtl="0">
              <a:lnSpc>
                <a:spcPct val="104000"/>
              </a:lnSpc>
              <a:spcBef>
                <a:spcPts val="0"/>
              </a:spcBef>
              <a:spcAft>
                <a:spcPts val="0"/>
              </a:spcAft>
              <a:buNone/>
            </a:pPr>
            <a:endParaRPr sz="1800" b="1">
              <a:latin typeface="Montserrat"/>
              <a:ea typeface="Montserrat"/>
              <a:cs typeface="Montserrat"/>
              <a:sym typeface="Montserrat"/>
            </a:endParaRPr>
          </a:p>
          <a:p>
            <a:pPr marL="0" lvl="0" indent="0" algn="l" rtl="0">
              <a:lnSpc>
                <a:spcPct val="104000"/>
              </a:lnSpc>
              <a:spcBef>
                <a:spcPts val="0"/>
              </a:spcBef>
              <a:spcAft>
                <a:spcPts val="0"/>
              </a:spcAft>
              <a:buNone/>
            </a:pPr>
            <a:r>
              <a:rPr lang="en">
                <a:latin typeface="Montserrat ExtraBold"/>
                <a:ea typeface="Montserrat ExtraBold"/>
                <a:cs typeface="Montserrat ExtraBold"/>
                <a:sym typeface="Montserrat ExtraBold"/>
              </a:rPr>
              <a:t>Has anyone ever found life in outer space?</a:t>
            </a:r>
            <a:endParaRPr>
              <a:latin typeface="Montserrat ExtraBold"/>
              <a:ea typeface="Montserrat ExtraBold"/>
              <a:cs typeface="Montserrat ExtraBold"/>
              <a:sym typeface="Montserrat ExtraBold"/>
            </a:endParaRPr>
          </a:p>
          <a:p>
            <a:pPr marL="0" lvl="0" indent="0" algn="l" rtl="0">
              <a:lnSpc>
                <a:spcPct val="104000"/>
              </a:lnSpc>
              <a:spcBef>
                <a:spcPts val="0"/>
              </a:spcBef>
              <a:spcAft>
                <a:spcPts val="0"/>
              </a:spcAft>
              <a:buNone/>
            </a:pPr>
            <a:endParaRPr>
              <a:solidFill>
                <a:srgbClr val="FF0000"/>
              </a:solidFill>
              <a:latin typeface="Montserrat ExtraBold"/>
              <a:ea typeface="Montserrat ExtraBold"/>
              <a:cs typeface="Montserrat ExtraBold"/>
              <a:sym typeface="Montserrat ExtraBold"/>
            </a:endParaRPr>
          </a:p>
          <a:p>
            <a:pPr marL="0" lvl="0" indent="0" algn="l" rtl="0">
              <a:lnSpc>
                <a:spcPct val="104000"/>
              </a:lnSpc>
              <a:spcBef>
                <a:spcPts val="0"/>
              </a:spcBef>
              <a:spcAft>
                <a:spcPts val="0"/>
              </a:spcAft>
              <a:buClr>
                <a:schemeClr val="dk1"/>
              </a:buClr>
              <a:buSzPts val="1100"/>
              <a:buFont typeface="Arial"/>
              <a:buNone/>
            </a:pPr>
            <a:r>
              <a:rPr lang="en">
                <a:solidFill>
                  <a:srgbClr val="FF0000"/>
                </a:solidFill>
                <a:latin typeface="Montserrat ExtraBold"/>
                <a:ea typeface="Montserrat ExtraBold"/>
                <a:cs typeface="Montserrat ExtraBold"/>
                <a:sym typeface="Montserrat ExtraBold"/>
              </a:rPr>
              <a:t>Click here</a:t>
            </a:r>
            <a:r>
              <a:rPr lang="en">
                <a:solidFill>
                  <a:schemeClr val="dk1"/>
                </a:solidFill>
                <a:latin typeface="Montserrat Medium"/>
                <a:ea typeface="Montserrat Medium"/>
                <a:cs typeface="Montserrat Medium"/>
                <a:sym typeface="Montserrat Medium"/>
              </a:rPr>
              <a:t> </a:t>
            </a:r>
            <a:r>
              <a:rPr lang="en" b="1">
                <a:solidFill>
                  <a:schemeClr val="dk1"/>
                </a:solidFill>
                <a:latin typeface="Montserrat"/>
                <a:ea typeface="Montserrat"/>
                <a:cs typeface="Montserrat"/>
                <a:sym typeface="Montserrat"/>
              </a:rPr>
              <a:t>to find out by viewing our slideshow.</a:t>
            </a:r>
            <a:endParaRPr b="1">
              <a:solidFill>
                <a:schemeClr val="dk1"/>
              </a:solidFill>
              <a:latin typeface="Montserrat"/>
              <a:ea typeface="Montserrat"/>
              <a:cs typeface="Montserrat"/>
              <a:sym typeface="Montserrat"/>
            </a:endParaRPr>
          </a:p>
          <a:p>
            <a:pPr marL="0" lvl="0" indent="0" algn="l" rtl="0">
              <a:lnSpc>
                <a:spcPct val="104000"/>
              </a:lnSpc>
              <a:spcBef>
                <a:spcPts val="0"/>
              </a:spcBef>
              <a:spcAft>
                <a:spcPts val="0"/>
              </a:spcAft>
              <a:buNone/>
            </a:pPr>
            <a:endParaRPr>
              <a:solidFill>
                <a:srgbClr val="FF0000"/>
              </a:solidFill>
              <a:latin typeface="Montserrat ExtraBold"/>
              <a:ea typeface="Montserrat ExtraBold"/>
              <a:cs typeface="Montserrat ExtraBold"/>
              <a:sym typeface="Montserrat ExtraBold"/>
            </a:endParaRPr>
          </a:p>
        </p:txBody>
      </p:sp>
      <p:pic>
        <p:nvPicPr>
          <p:cNvPr id="28" name="Google Shape;28;p3"/>
          <p:cNvPicPr preferRelativeResize="0"/>
          <p:nvPr/>
        </p:nvPicPr>
        <p:blipFill rotWithShape="1">
          <a:blip r:embed="rId4">
            <a:alphaModFix/>
          </a:blip>
          <a:srcRect t="631" b="631"/>
          <a:stretch/>
        </p:blipFill>
        <p:spPr>
          <a:xfrm>
            <a:off x="4380450" y="3390650"/>
            <a:ext cx="3958655" cy="2933676"/>
          </a:xfrm>
          <a:prstGeom prst="rect">
            <a:avLst/>
          </a:prstGeom>
          <a:noFill/>
          <a:ln>
            <a:noFill/>
          </a:ln>
        </p:spPr>
      </p:pic>
      <p:pic>
        <p:nvPicPr>
          <p:cNvPr id="29" name="Google Shape;29;p3"/>
          <p:cNvPicPr preferRelativeResize="0"/>
          <p:nvPr/>
        </p:nvPicPr>
        <p:blipFill>
          <a:blip r:embed="rId5">
            <a:alphaModFix/>
          </a:blip>
          <a:stretch>
            <a:fillRect/>
          </a:stretch>
        </p:blipFill>
        <p:spPr>
          <a:xfrm rot="10511800" flipH="1">
            <a:off x="3654607" y="5678574"/>
            <a:ext cx="1498810" cy="996778"/>
          </a:xfrm>
          <a:prstGeom prst="rect">
            <a:avLst/>
          </a:prstGeom>
          <a:noFill/>
          <a:ln>
            <a:noFill/>
          </a:ln>
        </p:spPr>
      </p:pic>
      <p:sp>
        <p:nvSpPr>
          <p:cNvPr id="30" name="Google Shape;30;p3"/>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2 of 10</a:t>
            </a:r>
            <a:endParaRPr sz="1200">
              <a:solidFill>
                <a:srgbClr val="595959"/>
              </a:solidFill>
            </a:endParaRPr>
          </a:p>
        </p:txBody>
      </p:sp>
      <p:pic>
        <p:nvPicPr>
          <p:cNvPr id="31" name="Google Shape;31;p3"/>
          <p:cNvPicPr preferRelativeResize="0"/>
          <p:nvPr/>
        </p:nvPicPr>
        <p:blipFill>
          <a:blip r:embed="rId6">
            <a:alphaModFix/>
          </a:blip>
          <a:stretch>
            <a:fillRect/>
          </a:stretch>
        </p:blipFill>
        <p:spPr>
          <a:xfrm>
            <a:off x="4530028" y="1031975"/>
            <a:ext cx="998352" cy="33960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type="tx">
  <p:cSld name="TITLE_AND_BODY">
    <p:spTree>
      <p:nvGrpSpPr>
        <p:cNvPr id="1" name="Shape 32"/>
        <p:cNvGrpSpPr/>
        <p:nvPr/>
      </p:nvGrpSpPr>
      <p:grpSpPr>
        <a:xfrm>
          <a:off x="0" y="0"/>
          <a:ext cx="0" cy="0"/>
          <a:chOff x="0" y="0"/>
          <a:chExt cx="0" cy="0"/>
        </a:xfrm>
      </p:grpSpPr>
      <p:sp>
        <p:nvSpPr>
          <p:cNvPr id="33" name="Google Shape;33;p4"/>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34" name="Google Shape;34;p4"/>
          <p:cNvPicPr preferRelativeResize="0"/>
          <p:nvPr/>
        </p:nvPicPr>
        <p:blipFill>
          <a:blip r:embed="rId2">
            <a:alphaModFix/>
          </a:blip>
          <a:stretch>
            <a:fillRect/>
          </a:stretch>
        </p:blipFill>
        <p:spPr>
          <a:xfrm>
            <a:off x="-227600" y="0"/>
            <a:ext cx="10363200" cy="7772400"/>
          </a:xfrm>
          <a:prstGeom prst="rect">
            <a:avLst/>
          </a:prstGeom>
          <a:noFill/>
          <a:ln>
            <a:noFill/>
          </a:ln>
        </p:spPr>
      </p:pic>
      <p:pic>
        <p:nvPicPr>
          <p:cNvPr id="35" name="Google Shape;35;p4"/>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36" name="Google Shape;36;p4"/>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©2022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37" name="Google Shape;37;p4"/>
          <p:cNvSpPr txBox="1"/>
          <p:nvPr/>
        </p:nvSpPr>
        <p:spPr>
          <a:xfrm>
            <a:off x="1351950" y="2255313"/>
            <a:ext cx="7354500" cy="33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latin typeface="Montserrat Medium"/>
                <a:ea typeface="Montserrat Medium"/>
                <a:cs typeface="Montserrat Medium"/>
                <a:sym typeface="Montserrat Medium"/>
              </a:rPr>
              <a:t>Answer these questions in complete sentences:</a:t>
            </a:r>
            <a:endParaRPr sz="1700">
              <a:latin typeface="Montserrat Medium"/>
              <a:ea typeface="Montserrat Medium"/>
              <a:cs typeface="Montserrat Medium"/>
              <a:sym typeface="Montserrat Medium"/>
            </a:endParaRPr>
          </a:p>
        </p:txBody>
      </p:sp>
      <p:sp>
        <p:nvSpPr>
          <p:cNvPr id="38" name="Google Shape;38;p4"/>
          <p:cNvSpPr txBox="1">
            <a:spLocks noGrp="1"/>
          </p:cNvSpPr>
          <p:nvPr>
            <p:ph type="body" idx="1"/>
          </p:nvPr>
        </p:nvSpPr>
        <p:spPr>
          <a:xfrm>
            <a:off x="1561225" y="4116150"/>
            <a:ext cx="2968800" cy="2367000"/>
          </a:xfrm>
          <a:prstGeom prst="rect">
            <a:avLst/>
          </a:prstGeom>
          <a:solidFill>
            <a:srgbClr val="FFF2CC"/>
          </a:solidFill>
          <a:ln w="19050" cap="flat" cmpd="sng">
            <a:solidFill>
              <a:srgbClr val="999999"/>
            </a:solidFill>
            <a:prstDash val="dash"/>
            <a:round/>
            <a:headEnd type="none" w="sm" len="sm"/>
            <a:tailEnd type="none" w="sm" len="sm"/>
          </a:ln>
        </p:spPr>
        <p:txBody>
          <a:bodyPr spcFirstLastPara="1" wrap="square" lIns="113100" tIns="113100" rIns="113100" bIns="113100" anchor="t" anchorCtr="0">
            <a:noAutofit/>
          </a:bodyPr>
          <a:lstStyle>
            <a:lvl1pPr marL="457200" lvl="0" indent="-317500" rtl="0">
              <a:lnSpc>
                <a:spcPct val="115000"/>
              </a:lnSpc>
              <a:spcBef>
                <a:spcPts val="0"/>
              </a:spcBef>
              <a:spcAft>
                <a:spcPts val="0"/>
              </a:spcAft>
              <a:buClr>
                <a:schemeClr val="dk2"/>
              </a:buClr>
              <a:buSzPts val="1400"/>
              <a:buChar char="●"/>
              <a:defRPr>
                <a:solidFill>
                  <a:schemeClr val="dk2"/>
                </a:solidFill>
              </a:defRPr>
            </a:lvl1pPr>
            <a:lvl2pPr marL="914400" lvl="1" indent="-317500" rtl="0">
              <a:lnSpc>
                <a:spcPct val="115000"/>
              </a:lnSpc>
              <a:spcBef>
                <a:spcPts val="2000"/>
              </a:spcBef>
              <a:spcAft>
                <a:spcPts val="0"/>
              </a:spcAft>
              <a:buClr>
                <a:schemeClr val="dk2"/>
              </a:buClr>
              <a:buSzPts val="1400"/>
              <a:buChar char="○"/>
              <a:defRPr>
                <a:solidFill>
                  <a:schemeClr val="dk2"/>
                </a:solidFill>
              </a:defRPr>
            </a:lvl2pPr>
            <a:lvl3pPr marL="1371600" lvl="2" indent="-317500" rtl="0">
              <a:lnSpc>
                <a:spcPct val="115000"/>
              </a:lnSpc>
              <a:spcBef>
                <a:spcPts val="2000"/>
              </a:spcBef>
              <a:spcAft>
                <a:spcPts val="0"/>
              </a:spcAft>
              <a:buClr>
                <a:schemeClr val="dk2"/>
              </a:buClr>
              <a:buSzPts val="1400"/>
              <a:buChar char="■"/>
              <a:defRPr>
                <a:solidFill>
                  <a:schemeClr val="dk2"/>
                </a:solidFill>
              </a:defRPr>
            </a:lvl3pPr>
            <a:lvl4pPr marL="1828800" lvl="3" indent="-317500" rtl="0">
              <a:lnSpc>
                <a:spcPct val="115000"/>
              </a:lnSpc>
              <a:spcBef>
                <a:spcPts val="2000"/>
              </a:spcBef>
              <a:spcAft>
                <a:spcPts val="0"/>
              </a:spcAft>
              <a:buClr>
                <a:schemeClr val="dk2"/>
              </a:buClr>
              <a:buSzPts val="1400"/>
              <a:buChar char="●"/>
              <a:defRPr>
                <a:solidFill>
                  <a:schemeClr val="dk2"/>
                </a:solidFill>
              </a:defRPr>
            </a:lvl4pPr>
            <a:lvl5pPr marL="2286000" lvl="4" indent="-317500" rtl="0">
              <a:lnSpc>
                <a:spcPct val="115000"/>
              </a:lnSpc>
              <a:spcBef>
                <a:spcPts val="2000"/>
              </a:spcBef>
              <a:spcAft>
                <a:spcPts val="0"/>
              </a:spcAft>
              <a:buClr>
                <a:schemeClr val="dk2"/>
              </a:buClr>
              <a:buSzPts val="1400"/>
              <a:buChar char="○"/>
              <a:defRPr>
                <a:solidFill>
                  <a:schemeClr val="dk2"/>
                </a:solidFill>
              </a:defRPr>
            </a:lvl5pPr>
            <a:lvl6pPr marL="2743200" lvl="5" indent="-317500" rtl="0">
              <a:lnSpc>
                <a:spcPct val="115000"/>
              </a:lnSpc>
              <a:spcBef>
                <a:spcPts val="2000"/>
              </a:spcBef>
              <a:spcAft>
                <a:spcPts val="0"/>
              </a:spcAft>
              <a:buClr>
                <a:schemeClr val="dk2"/>
              </a:buClr>
              <a:buSzPts val="1400"/>
              <a:buChar char="■"/>
              <a:defRPr>
                <a:solidFill>
                  <a:schemeClr val="dk2"/>
                </a:solidFill>
              </a:defRPr>
            </a:lvl6pPr>
            <a:lvl7pPr marL="3200400" lvl="6" indent="-317500" rtl="0">
              <a:lnSpc>
                <a:spcPct val="115000"/>
              </a:lnSpc>
              <a:spcBef>
                <a:spcPts val="2000"/>
              </a:spcBef>
              <a:spcAft>
                <a:spcPts val="0"/>
              </a:spcAft>
              <a:buClr>
                <a:schemeClr val="dk2"/>
              </a:buClr>
              <a:buSzPts val="1400"/>
              <a:buChar char="●"/>
              <a:defRPr>
                <a:solidFill>
                  <a:schemeClr val="dk2"/>
                </a:solidFill>
              </a:defRPr>
            </a:lvl7pPr>
            <a:lvl8pPr marL="3657600" lvl="7" indent="-317500" rtl="0">
              <a:lnSpc>
                <a:spcPct val="115000"/>
              </a:lnSpc>
              <a:spcBef>
                <a:spcPts val="2000"/>
              </a:spcBef>
              <a:spcAft>
                <a:spcPts val="0"/>
              </a:spcAft>
              <a:buClr>
                <a:schemeClr val="dk2"/>
              </a:buClr>
              <a:buSzPts val="1400"/>
              <a:buChar char="○"/>
              <a:defRPr>
                <a:solidFill>
                  <a:schemeClr val="dk2"/>
                </a:solidFill>
              </a:defRPr>
            </a:lvl8pPr>
            <a:lvl9pPr marL="4114800" lvl="8" indent="-317500" rtl="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39" name="Google Shape;39;p4"/>
          <p:cNvSpPr txBox="1"/>
          <p:nvPr/>
        </p:nvSpPr>
        <p:spPr>
          <a:xfrm>
            <a:off x="1473050" y="2771488"/>
            <a:ext cx="2968800" cy="12228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lnSpc>
                <a:spcPct val="115000"/>
              </a:lnSpc>
              <a:spcBef>
                <a:spcPts val="0"/>
              </a:spcBef>
              <a:spcAft>
                <a:spcPts val="0"/>
              </a:spcAft>
              <a:buNone/>
            </a:pPr>
            <a:r>
              <a:rPr lang="en">
                <a:solidFill>
                  <a:srgbClr val="FF0000"/>
                </a:solidFill>
                <a:latin typeface="Montserrat ExtraBold"/>
                <a:ea typeface="Montserrat ExtraBold"/>
                <a:cs typeface="Montserrat ExtraBold"/>
                <a:sym typeface="Montserrat ExtraBold"/>
              </a:rPr>
              <a:t>1.  </a:t>
            </a:r>
            <a:r>
              <a:rPr lang="en" b="1">
                <a:solidFill>
                  <a:srgbClr val="FF0000"/>
                </a:solidFill>
                <a:latin typeface="Montserrat"/>
                <a:ea typeface="Montserrat"/>
                <a:cs typeface="Montserrat"/>
                <a:sym typeface="Montserrat"/>
              </a:rPr>
              <a:t>Read the article’s title and subtitle (the text beneath the title). </a:t>
            </a:r>
            <a:r>
              <a:rPr lang="en">
                <a:latin typeface="Montserrat Medium"/>
                <a:ea typeface="Montserrat Medium"/>
                <a:cs typeface="Montserrat Medium"/>
                <a:sym typeface="Montserrat Medium"/>
              </a:rPr>
              <a:t>Do you think there is life on other planets? Why or why not?</a:t>
            </a:r>
            <a:endParaRPr sz="1100">
              <a:latin typeface="Montserrat Medium"/>
              <a:ea typeface="Montserrat Medium"/>
              <a:cs typeface="Montserrat Medium"/>
              <a:sym typeface="Montserrat Medium"/>
            </a:endParaRPr>
          </a:p>
        </p:txBody>
      </p:sp>
      <p:sp>
        <p:nvSpPr>
          <p:cNvPr id="40" name="Google Shape;40;p4"/>
          <p:cNvSpPr txBox="1"/>
          <p:nvPr/>
        </p:nvSpPr>
        <p:spPr>
          <a:xfrm rot="-5400000">
            <a:off x="6693975" y="3919725"/>
            <a:ext cx="5229000" cy="3060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700">
                <a:latin typeface="Oswald Light"/>
                <a:ea typeface="Oswald Light"/>
                <a:cs typeface="Oswald Light"/>
                <a:sym typeface="Oswald Light"/>
              </a:rPr>
              <a:t>Illustration by Randy Pollak</a:t>
            </a:r>
            <a:endParaRPr sz="700">
              <a:latin typeface="Oswald Light"/>
              <a:ea typeface="Oswald Light"/>
              <a:cs typeface="Oswald Light"/>
              <a:sym typeface="Oswald Light"/>
            </a:endParaRPr>
          </a:p>
        </p:txBody>
      </p:sp>
      <p:sp>
        <p:nvSpPr>
          <p:cNvPr id="41" name="Google Shape;41;p4"/>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3 of 10</a:t>
            </a:r>
            <a:endParaRPr sz="1200">
              <a:solidFill>
                <a:srgbClr val="595959"/>
              </a:solidFill>
            </a:endParaRPr>
          </a:p>
        </p:txBody>
      </p:sp>
      <p:pic>
        <p:nvPicPr>
          <p:cNvPr id="42" name="Google Shape;42;p4"/>
          <p:cNvPicPr preferRelativeResize="0"/>
          <p:nvPr/>
        </p:nvPicPr>
        <p:blipFill rotWithShape="1">
          <a:blip r:embed="rId4">
            <a:alphaModFix/>
          </a:blip>
          <a:srcRect t="3139" b="3139"/>
          <a:stretch/>
        </p:blipFill>
        <p:spPr>
          <a:xfrm rot="5">
            <a:off x="4769737" y="3347740"/>
            <a:ext cx="3992222" cy="2504443"/>
          </a:xfrm>
          <a:prstGeom prst="rect">
            <a:avLst/>
          </a:prstGeom>
          <a:noFill/>
          <a:ln w="9525" cap="flat" cmpd="sng">
            <a:solidFill>
              <a:srgbClr val="000000"/>
            </a:solidFill>
            <a:prstDash val="solid"/>
            <a:round/>
            <a:headEnd type="none" w="sm" len="sm"/>
            <a:tailEnd type="none" w="sm" len="sm"/>
          </a:ln>
        </p:spPr>
      </p:pic>
      <p:sp>
        <p:nvSpPr>
          <p:cNvPr id="43" name="Google Shape;43;p4"/>
          <p:cNvSpPr txBox="1"/>
          <p:nvPr/>
        </p:nvSpPr>
        <p:spPr>
          <a:xfrm>
            <a:off x="1623900" y="1454713"/>
            <a:ext cx="7082550" cy="80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latin typeface="Montserrat ExtraBold"/>
                <a:ea typeface="Montserrat ExtraBold"/>
                <a:cs typeface="Montserrat ExtraBold"/>
                <a:sym typeface="Montserrat ExtraBold"/>
              </a:rPr>
              <a:t>Preview Text Features</a:t>
            </a:r>
            <a:endParaRPr sz="4400" i="1" dirty="0">
              <a:latin typeface="Montserrat ExtraBold"/>
              <a:ea typeface="Montserrat ExtraBold"/>
              <a:cs typeface="Montserrat ExtraBold"/>
              <a:sym typeface="Montserrat ExtraBold"/>
            </a:endParaRPr>
          </a:p>
        </p:txBody>
      </p:sp>
      <p:pic>
        <p:nvPicPr>
          <p:cNvPr id="44" name="Google Shape;44;p4"/>
          <p:cNvPicPr preferRelativeResize="0"/>
          <p:nvPr/>
        </p:nvPicPr>
        <p:blipFill>
          <a:blip r:embed="rId5">
            <a:alphaModFix/>
          </a:blip>
          <a:stretch>
            <a:fillRect/>
          </a:stretch>
        </p:blipFill>
        <p:spPr>
          <a:xfrm>
            <a:off x="4530028" y="1031975"/>
            <a:ext cx="998352" cy="33960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4">
  <p:cSld name="TITLE_AND_BODY_1">
    <p:spTree>
      <p:nvGrpSpPr>
        <p:cNvPr id="1" name="Shape 45"/>
        <p:cNvGrpSpPr/>
        <p:nvPr/>
      </p:nvGrpSpPr>
      <p:grpSpPr>
        <a:xfrm>
          <a:off x="0" y="0"/>
          <a:ext cx="0" cy="0"/>
          <a:chOff x="0" y="0"/>
          <a:chExt cx="0" cy="0"/>
        </a:xfrm>
      </p:grpSpPr>
      <p:sp>
        <p:nvSpPr>
          <p:cNvPr id="46" name="Google Shape;46;p5"/>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7" name="Google Shape;47;p5"/>
          <p:cNvPicPr preferRelativeResize="0"/>
          <p:nvPr/>
        </p:nvPicPr>
        <p:blipFill>
          <a:blip r:embed="rId2">
            <a:alphaModFix/>
          </a:blip>
          <a:stretch>
            <a:fillRect/>
          </a:stretch>
        </p:blipFill>
        <p:spPr>
          <a:xfrm>
            <a:off x="-141525" y="25"/>
            <a:ext cx="10363200" cy="7772400"/>
          </a:xfrm>
          <a:prstGeom prst="rect">
            <a:avLst/>
          </a:prstGeom>
          <a:noFill/>
          <a:ln>
            <a:noFill/>
          </a:ln>
        </p:spPr>
      </p:pic>
      <p:pic>
        <p:nvPicPr>
          <p:cNvPr id="48" name="Google Shape;48;p5"/>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49" name="Google Shape;49;p5"/>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©2022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50" name="Google Shape;50;p5"/>
          <p:cNvSpPr txBox="1">
            <a:spLocks noGrp="1"/>
          </p:cNvSpPr>
          <p:nvPr>
            <p:ph type="body" idx="1"/>
          </p:nvPr>
        </p:nvSpPr>
        <p:spPr>
          <a:xfrm>
            <a:off x="1623900" y="3933725"/>
            <a:ext cx="2925000" cy="2401200"/>
          </a:xfrm>
          <a:prstGeom prst="rect">
            <a:avLst/>
          </a:prstGeom>
          <a:solidFill>
            <a:srgbClr val="FFF2CC"/>
          </a:solidFill>
          <a:ln w="19050" cap="flat" cmpd="sng">
            <a:solidFill>
              <a:srgbClr val="999999"/>
            </a:solidFill>
            <a:prstDash val="dash"/>
            <a:round/>
            <a:headEnd type="none" w="sm" len="sm"/>
            <a:tailEnd type="none" w="sm" len="sm"/>
          </a:ln>
        </p:spPr>
        <p:txBody>
          <a:bodyPr spcFirstLastPara="1" wrap="square" lIns="113100" tIns="113100" rIns="113100" bIns="113100" anchor="t" anchorCtr="0">
            <a:noAutofit/>
          </a:bodyPr>
          <a:lstStyle>
            <a:lvl1pPr marL="457200" lvl="0" indent="-317500" rtl="0">
              <a:lnSpc>
                <a:spcPct val="115000"/>
              </a:lnSpc>
              <a:spcBef>
                <a:spcPts val="0"/>
              </a:spcBef>
              <a:spcAft>
                <a:spcPts val="0"/>
              </a:spcAft>
              <a:buClr>
                <a:schemeClr val="dk2"/>
              </a:buClr>
              <a:buSzPts val="1400"/>
              <a:buChar char="●"/>
              <a:defRPr>
                <a:solidFill>
                  <a:schemeClr val="dk2"/>
                </a:solidFill>
              </a:defRPr>
            </a:lvl1pPr>
            <a:lvl2pPr marL="914400" lvl="1" indent="-317500" rtl="0">
              <a:lnSpc>
                <a:spcPct val="115000"/>
              </a:lnSpc>
              <a:spcBef>
                <a:spcPts val="2000"/>
              </a:spcBef>
              <a:spcAft>
                <a:spcPts val="0"/>
              </a:spcAft>
              <a:buClr>
                <a:schemeClr val="dk2"/>
              </a:buClr>
              <a:buSzPts val="1400"/>
              <a:buChar char="○"/>
              <a:defRPr>
                <a:solidFill>
                  <a:schemeClr val="dk2"/>
                </a:solidFill>
              </a:defRPr>
            </a:lvl2pPr>
            <a:lvl3pPr marL="1371600" lvl="2" indent="-317500" rtl="0">
              <a:lnSpc>
                <a:spcPct val="115000"/>
              </a:lnSpc>
              <a:spcBef>
                <a:spcPts val="2000"/>
              </a:spcBef>
              <a:spcAft>
                <a:spcPts val="0"/>
              </a:spcAft>
              <a:buClr>
                <a:schemeClr val="dk2"/>
              </a:buClr>
              <a:buSzPts val="1400"/>
              <a:buChar char="■"/>
              <a:defRPr>
                <a:solidFill>
                  <a:schemeClr val="dk2"/>
                </a:solidFill>
              </a:defRPr>
            </a:lvl3pPr>
            <a:lvl4pPr marL="1828800" lvl="3" indent="-317500" rtl="0">
              <a:lnSpc>
                <a:spcPct val="115000"/>
              </a:lnSpc>
              <a:spcBef>
                <a:spcPts val="2000"/>
              </a:spcBef>
              <a:spcAft>
                <a:spcPts val="0"/>
              </a:spcAft>
              <a:buClr>
                <a:schemeClr val="dk2"/>
              </a:buClr>
              <a:buSzPts val="1400"/>
              <a:buChar char="●"/>
              <a:defRPr>
                <a:solidFill>
                  <a:schemeClr val="dk2"/>
                </a:solidFill>
              </a:defRPr>
            </a:lvl4pPr>
            <a:lvl5pPr marL="2286000" lvl="4" indent="-317500" rtl="0">
              <a:lnSpc>
                <a:spcPct val="115000"/>
              </a:lnSpc>
              <a:spcBef>
                <a:spcPts val="2000"/>
              </a:spcBef>
              <a:spcAft>
                <a:spcPts val="0"/>
              </a:spcAft>
              <a:buClr>
                <a:schemeClr val="dk2"/>
              </a:buClr>
              <a:buSzPts val="1400"/>
              <a:buChar char="○"/>
              <a:defRPr>
                <a:solidFill>
                  <a:schemeClr val="dk2"/>
                </a:solidFill>
              </a:defRPr>
            </a:lvl5pPr>
            <a:lvl6pPr marL="2743200" lvl="5" indent="-317500" rtl="0">
              <a:lnSpc>
                <a:spcPct val="115000"/>
              </a:lnSpc>
              <a:spcBef>
                <a:spcPts val="2000"/>
              </a:spcBef>
              <a:spcAft>
                <a:spcPts val="0"/>
              </a:spcAft>
              <a:buClr>
                <a:schemeClr val="dk2"/>
              </a:buClr>
              <a:buSzPts val="1400"/>
              <a:buChar char="■"/>
              <a:defRPr>
                <a:solidFill>
                  <a:schemeClr val="dk2"/>
                </a:solidFill>
              </a:defRPr>
            </a:lvl6pPr>
            <a:lvl7pPr marL="3200400" lvl="6" indent="-317500" rtl="0">
              <a:lnSpc>
                <a:spcPct val="115000"/>
              </a:lnSpc>
              <a:spcBef>
                <a:spcPts val="2000"/>
              </a:spcBef>
              <a:spcAft>
                <a:spcPts val="0"/>
              </a:spcAft>
              <a:buClr>
                <a:schemeClr val="dk2"/>
              </a:buClr>
              <a:buSzPts val="1400"/>
              <a:buChar char="●"/>
              <a:defRPr>
                <a:solidFill>
                  <a:schemeClr val="dk2"/>
                </a:solidFill>
              </a:defRPr>
            </a:lvl7pPr>
            <a:lvl8pPr marL="3657600" lvl="7" indent="-317500" rtl="0">
              <a:lnSpc>
                <a:spcPct val="115000"/>
              </a:lnSpc>
              <a:spcBef>
                <a:spcPts val="2000"/>
              </a:spcBef>
              <a:spcAft>
                <a:spcPts val="0"/>
              </a:spcAft>
              <a:buClr>
                <a:schemeClr val="dk2"/>
              </a:buClr>
              <a:buSzPts val="1400"/>
              <a:buChar char="○"/>
              <a:defRPr>
                <a:solidFill>
                  <a:schemeClr val="dk2"/>
                </a:solidFill>
              </a:defRPr>
            </a:lvl8pPr>
            <a:lvl9pPr marL="4114800" lvl="8" indent="-317500" rtl="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51" name="Google Shape;51;p5"/>
          <p:cNvSpPr txBox="1"/>
          <p:nvPr/>
        </p:nvSpPr>
        <p:spPr>
          <a:xfrm>
            <a:off x="1462075" y="2524025"/>
            <a:ext cx="3368700" cy="10935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lnSpc>
                <a:spcPct val="115000"/>
              </a:lnSpc>
              <a:spcBef>
                <a:spcPts val="0"/>
              </a:spcBef>
              <a:spcAft>
                <a:spcPts val="0"/>
              </a:spcAft>
              <a:buNone/>
            </a:pPr>
            <a:r>
              <a:rPr lang="en">
                <a:solidFill>
                  <a:srgbClr val="FF0000"/>
                </a:solidFill>
                <a:latin typeface="Montserrat ExtraBold"/>
                <a:ea typeface="Montserrat ExtraBold"/>
                <a:cs typeface="Montserrat ExtraBold"/>
                <a:sym typeface="Montserrat ExtraBold"/>
              </a:rPr>
              <a:t>2. </a:t>
            </a:r>
            <a:r>
              <a:rPr lang="en" b="1">
                <a:solidFill>
                  <a:srgbClr val="FF0000"/>
                </a:solidFill>
                <a:latin typeface="Montserrat"/>
                <a:ea typeface="Montserrat"/>
                <a:cs typeface="Montserrat"/>
                <a:sym typeface="Montserrat"/>
              </a:rPr>
              <a:t>Look at this image and read its caption. </a:t>
            </a:r>
            <a:r>
              <a:rPr lang="en">
                <a:latin typeface="Montserrat Medium"/>
                <a:ea typeface="Montserrat Medium"/>
                <a:cs typeface="Montserrat Medium"/>
                <a:sym typeface="Montserrat Medium"/>
              </a:rPr>
              <a:t>What does it tell you about a possible explanation for the strange things people see in the sky?  </a:t>
            </a:r>
            <a:endParaRPr>
              <a:latin typeface="Montserrat Medium"/>
              <a:ea typeface="Montserrat Medium"/>
              <a:cs typeface="Montserrat Medium"/>
              <a:sym typeface="Montserrat Medium"/>
            </a:endParaRPr>
          </a:p>
        </p:txBody>
      </p:sp>
      <p:sp>
        <p:nvSpPr>
          <p:cNvPr id="52" name="Google Shape;52;p5"/>
          <p:cNvSpPr txBox="1"/>
          <p:nvPr/>
        </p:nvSpPr>
        <p:spPr>
          <a:xfrm rot="-5400000">
            <a:off x="6672100" y="3704713"/>
            <a:ext cx="5536500" cy="3630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700">
                <a:solidFill>
                  <a:schemeClr val="dk1"/>
                </a:solidFill>
                <a:latin typeface="Oswald Light"/>
                <a:ea typeface="Oswald Light"/>
                <a:cs typeface="Oswald Light"/>
                <a:sym typeface="Oswald Light"/>
              </a:rPr>
              <a:t>iStockPhoto/Getty Images</a:t>
            </a:r>
            <a:endParaRPr sz="700">
              <a:latin typeface="Oswald Light"/>
              <a:ea typeface="Oswald Light"/>
              <a:cs typeface="Oswald Light"/>
              <a:sym typeface="Oswald Light"/>
            </a:endParaRPr>
          </a:p>
        </p:txBody>
      </p:sp>
      <p:sp>
        <p:nvSpPr>
          <p:cNvPr id="53" name="Google Shape;53;p5"/>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4 of 10</a:t>
            </a:r>
            <a:endParaRPr sz="1200">
              <a:solidFill>
                <a:srgbClr val="595959"/>
              </a:solidFill>
            </a:endParaRPr>
          </a:p>
        </p:txBody>
      </p:sp>
      <p:pic>
        <p:nvPicPr>
          <p:cNvPr id="54" name="Google Shape;54;p5"/>
          <p:cNvPicPr preferRelativeResize="0"/>
          <p:nvPr/>
        </p:nvPicPr>
        <p:blipFill rotWithShape="1">
          <a:blip r:embed="rId4">
            <a:alphaModFix/>
          </a:blip>
          <a:srcRect l="149" r="149"/>
          <a:stretch/>
        </p:blipFill>
        <p:spPr>
          <a:xfrm rot="5">
            <a:off x="5195300" y="2937090"/>
            <a:ext cx="3573750" cy="2688319"/>
          </a:xfrm>
          <a:prstGeom prst="rect">
            <a:avLst/>
          </a:prstGeom>
          <a:noFill/>
          <a:ln w="38100" cap="flat" cmpd="sng">
            <a:solidFill>
              <a:srgbClr val="FFFFFF"/>
            </a:solidFill>
            <a:prstDash val="solid"/>
            <a:round/>
            <a:headEnd type="none" w="sm" len="sm"/>
            <a:tailEnd type="none" w="sm" len="sm"/>
          </a:ln>
          <a:effectLst>
            <a:outerShdw blurRad="57150" dist="57150" dir="1380000" algn="bl" rotWithShape="0">
              <a:srgbClr val="000000">
                <a:alpha val="50000"/>
              </a:srgbClr>
            </a:outerShdw>
          </a:effectLst>
        </p:spPr>
      </p:pic>
      <p:sp>
        <p:nvSpPr>
          <p:cNvPr id="55" name="Google Shape;55;p5"/>
          <p:cNvSpPr txBox="1"/>
          <p:nvPr/>
        </p:nvSpPr>
        <p:spPr>
          <a:xfrm>
            <a:off x="1623900" y="1454713"/>
            <a:ext cx="7145152" cy="80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latin typeface="Montserrat ExtraBold"/>
                <a:ea typeface="Montserrat ExtraBold"/>
                <a:cs typeface="Montserrat ExtraBold"/>
                <a:sym typeface="Montserrat ExtraBold"/>
              </a:rPr>
              <a:t>Preview Text Features</a:t>
            </a:r>
            <a:endParaRPr sz="4400" i="1" dirty="0">
              <a:latin typeface="Montserrat ExtraBold"/>
              <a:ea typeface="Montserrat ExtraBold"/>
              <a:cs typeface="Montserrat ExtraBold"/>
              <a:sym typeface="Montserrat ExtraBold"/>
            </a:endParaRPr>
          </a:p>
        </p:txBody>
      </p:sp>
      <p:sp>
        <p:nvSpPr>
          <p:cNvPr id="56" name="Google Shape;56;p5"/>
          <p:cNvSpPr txBox="1"/>
          <p:nvPr/>
        </p:nvSpPr>
        <p:spPr>
          <a:xfrm rot="-532">
            <a:off x="5195300" y="5671941"/>
            <a:ext cx="3877500" cy="42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b="1"/>
              <a:t>CLOUD OR FLYING SAUCER? </a:t>
            </a:r>
            <a:r>
              <a:rPr lang="en" sz="900"/>
              <a:t>Doesn’t that circle look like a UFO? It’s actually something called a hole punch cloud. It’s created when a plane flies through a super-cold cloud.</a:t>
            </a:r>
            <a:endParaRPr sz="900">
              <a:solidFill>
                <a:srgbClr val="000000"/>
              </a:solidFill>
            </a:endParaRPr>
          </a:p>
        </p:txBody>
      </p:sp>
      <p:pic>
        <p:nvPicPr>
          <p:cNvPr id="57" name="Google Shape;57;p5"/>
          <p:cNvPicPr preferRelativeResize="0"/>
          <p:nvPr/>
        </p:nvPicPr>
        <p:blipFill>
          <a:blip r:embed="rId5">
            <a:alphaModFix/>
          </a:blip>
          <a:stretch>
            <a:fillRect/>
          </a:stretch>
        </p:blipFill>
        <p:spPr>
          <a:xfrm>
            <a:off x="4530028" y="1031975"/>
            <a:ext cx="998352" cy="33960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lide 5" type="titleOnly">
  <p:cSld name="TITLE_ONLY">
    <p:spTree>
      <p:nvGrpSpPr>
        <p:cNvPr id="1" name="Shape 58"/>
        <p:cNvGrpSpPr/>
        <p:nvPr/>
      </p:nvGrpSpPr>
      <p:grpSpPr>
        <a:xfrm>
          <a:off x="0" y="0"/>
          <a:ext cx="0" cy="0"/>
          <a:chOff x="0" y="0"/>
          <a:chExt cx="0" cy="0"/>
        </a:xfrm>
      </p:grpSpPr>
      <p:sp>
        <p:nvSpPr>
          <p:cNvPr id="59" name="Google Shape;59;p6"/>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60" name="Google Shape;60;p6"/>
          <p:cNvPicPr preferRelativeResize="0"/>
          <p:nvPr/>
        </p:nvPicPr>
        <p:blipFill>
          <a:blip r:embed="rId2">
            <a:alphaModFix/>
          </a:blip>
          <a:stretch>
            <a:fillRect/>
          </a:stretch>
        </p:blipFill>
        <p:spPr>
          <a:xfrm>
            <a:off x="-152400" y="0"/>
            <a:ext cx="10363200" cy="7772400"/>
          </a:xfrm>
          <a:prstGeom prst="rect">
            <a:avLst/>
          </a:prstGeom>
          <a:noFill/>
          <a:ln>
            <a:noFill/>
          </a:ln>
        </p:spPr>
      </p:pic>
      <p:pic>
        <p:nvPicPr>
          <p:cNvPr id="61" name="Google Shape;61;p6"/>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62" name="Google Shape;62;p6"/>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©2022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63" name="Google Shape;63;p6"/>
          <p:cNvSpPr txBox="1"/>
          <p:nvPr/>
        </p:nvSpPr>
        <p:spPr>
          <a:xfrm>
            <a:off x="1613075" y="1458213"/>
            <a:ext cx="68322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latin typeface="Montserrat ExtraBold"/>
                <a:ea typeface="Montserrat ExtraBold"/>
                <a:cs typeface="Montserrat ExtraBold"/>
                <a:sym typeface="Montserrat ExtraBold"/>
              </a:rPr>
              <a:t>Learn New Words</a:t>
            </a:r>
            <a:endParaRPr sz="4400" i="1">
              <a:latin typeface="Montserrat ExtraBold"/>
              <a:ea typeface="Montserrat ExtraBold"/>
              <a:cs typeface="Montserrat ExtraBold"/>
              <a:sym typeface="Montserrat ExtraBold"/>
            </a:endParaRPr>
          </a:p>
        </p:txBody>
      </p:sp>
      <p:pic>
        <p:nvPicPr>
          <p:cNvPr id="64" name="Google Shape;64;p6"/>
          <p:cNvPicPr preferRelativeResize="0"/>
          <p:nvPr/>
        </p:nvPicPr>
        <p:blipFill rotWithShape="1">
          <a:blip r:embed="rId4">
            <a:alphaModFix/>
          </a:blip>
          <a:srcRect b="13035"/>
          <a:stretch/>
        </p:blipFill>
        <p:spPr>
          <a:xfrm>
            <a:off x="2868000" y="2941725"/>
            <a:ext cx="5961925" cy="3600400"/>
          </a:xfrm>
          <a:prstGeom prst="rect">
            <a:avLst/>
          </a:prstGeom>
          <a:noFill/>
          <a:ln>
            <a:noFill/>
          </a:ln>
        </p:spPr>
      </p:pic>
      <p:sp>
        <p:nvSpPr>
          <p:cNvPr id="65" name="Google Shape;65;p6"/>
          <p:cNvSpPr txBox="1"/>
          <p:nvPr/>
        </p:nvSpPr>
        <p:spPr>
          <a:xfrm>
            <a:off x="1476300" y="4402850"/>
            <a:ext cx="2305800" cy="1038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a:solidFill>
                  <a:srgbClr val="FF0000"/>
                </a:solidFill>
                <a:latin typeface="Montserrat ExtraBold"/>
                <a:ea typeface="Montserrat ExtraBold"/>
                <a:cs typeface="Montserrat ExtraBold"/>
                <a:sym typeface="Montserrat ExtraBold"/>
              </a:rPr>
              <a:t>Click here to preview the article’s vocabulary and hear the words read aloud!</a:t>
            </a:r>
            <a:endParaRPr>
              <a:latin typeface="Montserrat Medium"/>
              <a:ea typeface="Montserrat Medium"/>
              <a:cs typeface="Montserrat Medium"/>
              <a:sym typeface="Montserrat Medium"/>
            </a:endParaRPr>
          </a:p>
        </p:txBody>
      </p:sp>
      <p:pic>
        <p:nvPicPr>
          <p:cNvPr id="66" name="Google Shape;66;p6"/>
          <p:cNvPicPr preferRelativeResize="0"/>
          <p:nvPr/>
        </p:nvPicPr>
        <p:blipFill>
          <a:blip r:embed="rId5">
            <a:alphaModFix/>
          </a:blip>
          <a:stretch>
            <a:fillRect/>
          </a:stretch>
        </p:blipFill>
        <p:spPr>
          <a:xfrm rot="-2700026">
            <a:off x="2886601" y="3294821"/>
            <a:ext cx="1378377" cy="916661"/>
          </a:xfrm>
          <a:prstGeom prst="rect">
            <a:avLst/>
          </a:prstGeom>
          <a:noFill/>
          <a:ln>
            <a:noFill/>
          </a:ln>
        </p:spPr>
      </p:pic>
      <p:pic>
        <p:nvPicPr>
          <p:cNvPr id="67" name="Google Shape;67;p6"/>
          <p:cNvPicPr preferRelativeResize="0"/>
          <p:nvPr/>
        </p:nvPicPr>
        <p:blipFill>
          <a:blip r:embed="rId6">
            <a:alphaModFix/>
          </a:blip>
          <a:stretch>
            <a:fillRect/>
          </a:stretch>
        </p:blipFill>
        <p:spPr>
          <a:xfrm>
            <a:off x="4607066" y="3223700"/>
            <a:ext cx="2483783" cy="2003701"/>
          </a:xfrm>
          <a:prstGeom prst="rect">
            <a:avLst/>
          </a:prstGeom>
          <a:noFill/>
          <a:ln>
            <a:noFill/>
          </a:ln>
        </p:spPr>
      </p:pic>
      <p:pic>
        <p:nvPicPr>
          <p:cNvPr id="68" name="Google Shape;68;p6"/>
          <p:cNvPicPr preferRelativeResize="0"/>
          <p:nvPr/>
        </p:nvPicPr>
        <p:blipFill rotWithShape="1">
          <a:blip r:embed="rId7">
            <a:alphaModFix/>
          </a:blip>
          <a:srcRect l="913" r="913"/>
          <a:stretch/>
        </p:blipFill>
        <p:spPr>
          <a:xfrm>
            <a:off x="4633950" y="3182538"/>
            <a:ext cx="2430023" cy="2086023"/>
          </a:xfrm>
          <a:prstGeom prst="rect">
            <a:avLst/>
          </a:prstGeom>
          <a:noFill/>
          <a:ln>
            <a:noFill/>
          </a:ln>
        </p:spPr>
      </p:pic>
      <p:sp>
        <p:nvSpPr>
          <p:cNvPr id="69" name="Google Shape;69;p6"/>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5 of 10</a:t>
            </a:r>
            <a:endParaRPr sz="1200">
              <a:solidFill>
                <a:srgbClr val="595959"/>
              </a:solidFill>
            </a:endParaRPr>
          </a:p>
        </p:txBody>
      </p:sp>
      <p:sp>
        <p:nvSpPr>
          <p:cNvPr id="70" name="Google Shape;70;p6"/>
          <p:cNvSpPr txBox="1"/>
          <p:nvPr/>
        </p:nvSpPr>
        <p:spPr>
          <a:xfrm>
            <a:off x="1174325" y="2255325"/>
            <a:ext cx="7709700" cy="68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latin typeface="Montserrat Medium"/>
                <a:ea typeface="Montserrat Medium"/>
                <a:cs typeface="Montserrat Medium"/>
                <a:sym typeface="Montserrat Medium"/>
              </a:rPr>
              <a:t>One last thing before you read: </a:t>
            </a:r>
            <a:br>
              <a:rPr lang="en" sz="1700">
                <a:latin typeface="Montserrat Medium"/>
                <a:ea typeface="Montserrat Medium"/>
                <a:cs typeface="Montserrat Medium"/>
                <a:sym typeface="Montserrat Medium"/>
              </a:rPr>
            </a:br>
            <a:r>
              <a:rPr lang="en" sz="1700">
                <a:latin typeface="Montserrat Medium"/>
                <a:ea typeface="Montserrat Medium"/>
                <a:cs typeface="Montserrat Medium"/>
                <a:sym typeface="Montserrat Medium"/>
              </a:rPr>
              <a:t>The story has some words you might not know . . .</a:t>
            </a:r>
            <a:endParaRPr sz="1700">
              <a:latin typeface="Montserrat Medium"/>
              <a:ea typeface="Montserrat Medium"/>
              <a:cs typeface="Montserrat Medium"/>
              <a:sym typeface="Montserrat Medium"/>
            </a:endParaRPr>
          </a:p>
        </p:txBody>
      </p:sp>
      <p:pic>
        <p:nvPicPr>
          <p:cNvPr id="71" name="Google Shape;71;p6"/>
          <p:cNvPicPr preferRelativeResize="0"/>
          <p:nvPr/>
        </p:nvPicPr>
        <p:blipFill>
          <a:blip r:embed="rId8">
            <a:alphaModFix/>
          </a:blip>
          <a:stretch>
            <a:fillRect/>
          </a:stretch>
        </p:blipFill>
        <p:spPr>
          <a:xfrm>
            <a:off x="4530028" y="1031975"/>
            <a:ext cx="998352" cy="33960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lide 6">
  <p:cSld name="TITLE_ONLY_1">
    <p:spTree>
      <p:nvGrpSpPr>
        <p:cNvPr id="1" name="Shape 72"/>
        <p:cNvGrpSpPr/>
        <p:nvPr/>
      </p:nvGrpSpPr>
      <p:grpSpPr>
        <a:xfrm>
          <a:off x="0" y="0"/>
          <a:ext cx="0" cy="0"/>
          <a:chOff x="0" y="0"/>
          <a:chExt cx="0" cy="0"/>
        </a:xfrm>
      </p:grpSpPr>
      <p:pic>
        <p:nvPicPr>
          <p:cNvPr id="73" name="Google Shape;73;p7"/>
          <p:cNvPicPr preferRelativeResize="0"/>
          <p:nvPr/>
        </p:nvPicPr>
        <p:blipFill>
          <a:blip r:embed="rId2">
            <a:alphaModFix/>
          </a:blip>
          <a:stretch>
            <a:fillRect/>
          </a:stretch>
        </p:blipFill>
        <p:spPr>
          <a:xfrm>
            <a:off x="-152400" y="0"/>
            <a:ext cx="10363200" cy="7772400"/>
          </a:xfrm>
          <a:prstGeom prst="rect">
            <a:avLst/>
          </a:prstGeom>
          <a:noFill/>
          <a:ln>
            <a:noFill/>
          </a:ln>
        </p:spPr>
      </p:pic>
      <p:pic>
        <p:nvPicPr>
          <p:cNvPr id="74" name="Google Shape;74;p7"/>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75" name="Google Shape;75;p7"/>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©2022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76" name="Google Shape;76;p7"/>
          <p:cNvSpPr txBox="1"/>
          <p:nvPr/>
        </p:nvSpPr>
        <p:spPr>
          <a:xfrm>
            <a:off x="1613075" y="1458213"/>
            <a:ext cx="68322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latin typeface="Montserrat ExtraBold"/>
                <a:ea typeface="Montserrat ExtraBold"/>
                <a:cs typeface="Montserrat ExtraBold"/>
                <a:sym typeface="Montserrat ExtraBold"/>
              </a:rPr>
              <a:t>Read. </a:t>
            </a:r>
            <a:r>
              <a:rPr lang="en" sz="4400">
                <a:solidFill>
                  <a:srgbClr val="CCCCCC"/>
                </a:solidFill>
                <a:latin typeface="Montserrat ExtraBold"/>
                <a:ea typeface="Montserrat ExtraBold"/>
                <a:cs typeface="Montserrat ExtraBold"/>
                <a:sym typeface="Montserrat ExtraBold"/>
              </a:rPr>
              <a:t>Think. Write.</a:t>
            </a:r>
            <a:endParaRPr sz="4400" i="1">
              <a:solidFill>
                <a:srgbClr val="CCCCCC"/>
              </a:solidFill>
              <a:latin typeface="Montserrat ExtraBold"/>
              <a:ea typeface="Montserrat ExtraBold"/>
              <a:cs typeface="Montserrat ExtraBold"/>
              <a:sym typeface="Montserrat ExtraBold"/>
            </a:endParaRPr>
          </a:p>
        </p:txBody>
      </p:sp>
      <p:sp>
        <p:nvSpPr>
          <p:cNvPr id="77" name="Google Shape;77;p7"/>
          <p:cNvSpPr txBox="1"/>
          <p:nvPr/>
        </p:nvSpPr>
        <p:spPr>
          <a:xfrm>
            <a:off x="1174325" y="2202525"/>
            <a:ext cx="7709700" cy="679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700">
                <a:latin typeface="Montserrat Medium"/>
                <a:ea typeface="Montserrat Medium"/>
                <a:cs typeface="Montserrat Medium"/>
                <a:sym typeface="Montserrat Medium"/>
              </a:rPr>
              <a:t>For years, people have reported seeing strange objects in the sky. What could these objects be?</a:t>
            </a:r>
            <a:endParaRPr sz="1700">
              <a:latin typeface="Montserrat Medium"/>
              <a:ea typeface="Montserrat Medium"/>
              <a:cs typeface="Montserrat Medium"/>
              <a:sym typeface="Montserrat Medium"/>
            </a:endParaRPr>
          </a:p>
        </p:txBody>
      </p:sp>
      <p:pic>
        <p:nvPicPr>
          <p:cNvPr id="78" name="Google Shape;78;p7">
            <a:hlinkClick r:id="rId4"/>
          </p:cNvPr>
          <p:cNvPicPr preferRelativeResize="0"/>
          <p:nvPr/>
        </p:nvPicPr>
        <p:blipFill>
          <a:blip r:embed="rId5">
            <a:alphaModFix/>
          </a:blip>
          <a:stretch>
            <a:fillRect/>
          </a:stretch>
        </p:blipFill>
        <p:spPr>
          <a:xfrm>
            <a:off x="1387775" y="3826775"/>
            <a:ext cx="1827600" cy="1776350"/>
          </a:xfrm>
          <a:prstGeom prst="rect">
            <a:avLst/>
          </a:prstGeom>
          <a:noFill/>
          <a:ln>
            <a:noFill/>
          </a:ln>
        </p:spPr>
      </p:pic>
      <p:pic>
        <p:nvPicPr>
          <p:cNvPr id="79" name="Google Shape;79;p7"/>
          <p:cNvPicPr preferRelativeResize="0"/>
          <p:nvPr/>
        </p:nvPicPr>
        <p:blipFill>
          <a:blip r:embed="rId6">
            <a:alphaModFix/>
          </a:blip>
          <a:stretch>
            <a:fillRect/>
          </a:stretch>
        </p:blipFill>
        <p:spPr>
          <a:xfrm rot="5035491">
            <a:off x="2994521" y="3863381"/>
            <a:ext cx="1129909" cy="751440"/>
          </a:xfrm>
          <a:prstGeom prst="rect">
            <a:avLst/>
          </a:prstGeom>
          <a:noFill/>
          <a:ln>
            <a:noFill/>
          </a:ln>
        </p:spPr>
      </p:pic>
      <p:sp>
        <p:nvSpPr>
          <p:cNvPr id="80" name="Google Shape;80;p7"/>
          <p:cNvSpPr txBox="1"/>
          <p:nvPr/>
        </p:nvSpPr>
        <p:spPr>
          <a:xfrm>
            <a:off x="1387775" y="3137175"/>
            <a:ext cx="2087700" cy="730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a:solidFill>
                  <a:srgbClr val="FF0000"/>
                </a:solidFill>
                <a:latin typeface="Montserrat ExtraBold"/>
                <a:ea typeface="Montserrat ExtraBold"/>
                <a:cs typeface="Montserrat ExtraBold"/>
                <a:sym typeface="Montserrat ExtraBold"/>
              </a:rPr>
              <a:t>Click here to read or listen to the </a:t>
            </a:r>
            <a:r>
              <a:rPr lang="en">
                <a:latin typeface="Montserrat ExtraBold"/>
                <a:ea typeface="Montserrat ExtraBold"/>
                <a:cs typeface="Montserrat ExtraBold"/>
                <a:sym typeface="Montserrat ExtraBold"/>
              </a:rPr>
              <a:t>story</a:t>
            </a:r>
            <a:r>
              <a:rPr lang="en">
                <a:solidFill>
                  <a:srgbClr val="FF0000"/>
                </a:solidFill>
                <a:latin typeface="Montserrat ExtraBold"/>
                <a:ea typeface="Montserrat ExtraBold"/>
                <a:cs typeface="Montserrat ExtraBold"/>
                <a:sym typeface="Montserrat ExtraBold"/>
              </a:rPr>
              <a:t> to find out more.</a:t>
            </a:r>
            <a:endParaRPr>
              <a:latin typeface="Montserrat Medium"/>
              <a:ea typeface="Montserrat Medium"/>
              <a:cs typeface="Montserrat Medium"/>
              <a:sym typeface="Montserrat Medium"/>
            </a:endParaRPr>
          </a:p>
        </p:txBody>
      </p:sp>
      <p:sp>
        <p:nvSpPr>
          <p:cNvPr id="81" name="Google Shape;81;p7"/>
          <p:cNvSpPr txBox="1"/>
          <p:nvPr/>
        </p:nvSpPr>
        <p:spPr>
          <a:xfrm>
            <a:off x="1290575" y="5656550"/>
            <a:ext cx="2495100" cy="79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300">
                <a:solidFill>
                  <a:schemeClr val="dk1"/>
                </a:solidFill>
                <a:latin typeface="Montserrat ExtraBold"/>
                <a:ea typeface="Montserrat ExtraBold"/>
                <a:cs typeface="Montserrat ExtraBold"/>
                <a:sym typeface="Montserrat ExtraBold"/>
              </a:rPr>
              <a:t>To find audio: </a:t>
            </a:r>
            <a:br>
              <a:rPr lang="en" sz="1300">
                <a:solidFill>
                  <a:schemeClr val="dk1"/>
                </a:solidFill>
                <a:latin typeface="Montserrat ExtraBold"/>
                <a:ea typeface="Montserrat ExtraBold"/>
                <a:cs typeface="Montserrat ExtraBold"/>
                <a:sym typeface="Montserrat ExtraBold"/>
              </a:rPr>
            </a:br>
            <a:r>
              <a:rPr lang="en" sz="1300">
                <a:solidFill>
                  <a:schemeClr val="dk1"/>
                </a:solidFill>
                <a:latin typeface="Montserrat Medium"/>
                <a:ea typeface="Montserrat Medium"/>
                <a:cs typeface="Montserrat Medium"/>
                <a:sym typeface="Montserrat Medium"/>
              </a:rPr>
              <a:t>Follow the link above </a:t>
            </a:r>
            <a:br>
              <a:rPr lang="en" sz="1300">
                <a:solidFill>
                  <a:schemeClr val="dk1"/>
                </a:solidFill>
                <a:latin typeface="Montserrat Medium"/>
                <a:ea typeface="Montserrat Medium"/>
                <a:cs typeface="Montserrat Medium"/>
                <a:sym typeface="Montserrat Medium"/>
              </a:rPr>
            </a:br>
            <a:r>
              <a:rPr lang="en" sz="1300">
                <a:solidFill>
                  <a:schemeClr val="dk1"/>
                </a:solidFill>
                <a:latin typeface="Montserrat"/>
                <a:ea typeface="Montserrat"/>
                <a:cs typeface="Montserrat"/>
                <a:sym typeface="Montserrat"/>
              </a:rPr>
              <a:t>Open</a:t>
            </a:r>
            <a:r>
              <a:rPr lang="en" sz="1300">
                <a:solidFill>
                  <a:schemeClr val="dk1"/>
                </a:solidFill>
                <a:latin typeface="Montserrat ExtraBold"/>
                <a:ea typeface="Montserrat ExtraBold"/>
                <a:cs typeface="Montserrat ExtraBold"/>
                <a:sym typeface="Montserrat ExtraBold"/>
              </a:rPr>
              <a:t> Presentation</a:t>
            </a:r>
            <a:r>
              <a:rPr lang="en" sz="1300">
                <a:solidFill>
                  <a:schemeClr val="dk1"/>
                </a:solidFill>
                <a:latin typeface="Montserrat Medium"/>
                <a:ea typeface="Montserrat Medium"/>
                <a:cs typeface="Montserrat Medium"/>
                <a:sym typeface="Montserrat Medium"/>
              </a:rPr>
              <a:t> </a:t>
            </a:r>
            <a:r>
              <a:rPr lang="en" sz="1300" b="1">
                <a:solidFill>
                  <a:schemeClr val="dk1"/>
                </a:solidFill>
                <a:latin typeface="Montserrat"/>
                <a:ea typeface="Montserrat"/>
                <a:cs typeface="Montserrat"/>
                <a:sym typeface="Montserrat"/>
              </a:rPr>
              <a:t>View</a:t>
            </a:r>
            <a:r>
              <a:rPr lang="en" sz="1300">
                <a:solidFill>
                  <a:schemeClr val="dk1"/>
                </a:solidFill>
                <a:latin typeface="Montserrat Medium"/>
                <a:ea typeface="Montserrat Medium"/>
                <a:cs typeface="Montserrat Medium"/>
                <a:sym typeface="Montserrat Medium"/>
              </a:rPr>
              <a:t> </a:t>
            </a:r>
            <a:br>
              <a:rPr lang="en" sz="1300">
                <a:solidFill>
                  <a:schemeClr val="dk1"/>
                </a:solidFill>
                <a:latin typeface="Montserrat Medium"/>
                <a:ea typeface="Montserrat Medium"/>
                <a:cs typeface="Montserrat Medium"/>
                <a:sym typeface="Montserrat Medium"/>
              </a:rPr>
            </a:br>
            <a:r>
              <a:rPr lang="en" sz="1300">
                <a:solidFill>
                  <a:schemeClr val="dk1"/>
                </a:solidFill>
                <a:latin typeface="Montserrat Medium"/>
                <a:ea typeface="Montserrat Medium"/>
                <a:cs typeface="Montserrat Medium"/>
                <a:sym typeface="Montserrat Medium"/>
              </a:rPr>
              <a:t>Click </a:t>
            </a:r>
            <a:r>
              <a:rPr lang="en" sz="1300">
                <a:solidFill>
                  <a:schemeClr val="dk1"/>
                </a:solidFill>
                <a:latin typeface="Montserrat ExtraBold"/>
                <a:ea typeface="Montserrat ExtraBold"/>
                <a:cs typeface="Montserrat ExtraBold"/>
                <a:sym typeface="Montserrat ExtraBold"/>
              </a:rPr>
              <a:t>Read Aloud</a:t>
            </a:r>
            <a:r>
              <a:rPr lang="en" sz="1300">
                <a:solidFill>
                  <a:schemeClr val="dk1"/>
                </a:solidFill>
                <a:latin typeface="Montserrat Medium"/>
                <a:ea typeface="Montserrat Medium"/>
                <a:cs typeface="Montserrat Medium"/>
                <a:sym typeface="Montserrat Medium"/>
              </a:rPr>
              <a:t> at the top</a:t>
            </a:r>
            <a:endParaRPr>
              <a:latin typeface="Montserrat Medium"/>
              <a:ea typeface="Montserrat Medium"/>
              <a:cs typeface="Montserrat Medium"/>
              <a:sym typeface="Montserrat Medium"/>
            </a:endParaRPr>
          </a:p>
        </p:txBody>
      </p:sp>
      <p:cxnSp>
        <p:nvCxnSpPr>
          <p:cNvPr id="82" name="Google Shape;82;p7"/>
          <p:cNvCxnSpPr/>
          <p:nvPr/>
        </p:nvCxnSpPr>
        <p:spPr>
          <a:xfrm>
            <a:off x="3130975" y="5967400"/>
            <a:ext cx="185400" cy="0"/>
          </a:xfrm>
          <a:prstGeom prst="straightConnector1">
            <a:avLst/>
          </a:prstGeom>
          <a:noFill/>
          <a:ln w="9525" cap="flat" cmpd="sng">
            <a:solidFill>
              <a:schemeClr val="dk2"/>
            </a:solidFill>
            <a:prstDash val="solid"/>
            <a:round/>
            <a:headEnd type="none" w="med" len="med"/>
            <a:tailEnd type="triangle" w="med" len="med"/>
          </a:ln>
        </p:spPr>
      </p:cxnSp>
      <p:cxnSp>
        <p:nvCxnSpPr>
          <p:cNvPr id="83" name="Google Shape;83;p7"/>
          <p:cNvCxnSpPr/>
          <p:nvPr/>
        </p:nvCxnSpPr>
        <p:spPr>
          <a:xfrm>
            <a:off x="3468775" y="6174175"/>
            <a:ext cx="185400" cy="0"/>
          </a:xfrm>
          <a:prstGeom prst="straightConnector1">
            <a:avLst/>
          </a:prstGeom>
          <a:noFill/>
          <a:ln w="9525" cap="flat" cmpd="sng">
            <a:solidFill>
              <a:schemeClr val="dk2"/>
            </a:solidFill>
            <a:prstDash val="solid"/>
            <a:round/>
            <a:headEnd type="none" w="med" len="med"/>
            <a:tailEnd type="triangle" w="med" len="med"/>
          </a:ln>
        </p:spPr>
      </p:cxnSp>
      <p:pic>
        <p:nvPicPr>
          <p:cNvPr id="84" name="Google Shape;84;p7"/>
          <p:cNvPicPr preferRelativeResize="0"/>
          <p:nvPr/>
        </p:nvPicPr>
        <p:blipFill rotWithShape="1">
          <a:blip r:embed="rId7">
            <a:alphaModFix/>
          </a:blip>
          <a:srcRect t="6559" b="6559"/>
          <a:stretch/>
        </p:blipFill>
        <p:spPr>
          <a:xfrm>
            <a:off x="4168900" y="3443175"/>
            <a:ext cx="4477174" cy="2427388"/>
          </a:xfrm>
          <a:prstGeom prst="rect">
            <a:avLst/>
          </a:prstGeom>
          <a:noFill/>
          <a:ln>
            <a:noFill/>
          </a:ln>
        </p:spPr>
      </p:pic>
      <p:sp>
        <p:nvSpPr>
          <p:cNvPr id="85" name="Google Shape;85;p7"/>
          <p:cNvSpPr txBox="1"/>
          <p:nvPr/>
        </p:nvSpPr>
        <p:spPr>
          <a:xfrm rot="-5400000">
            <a:off x="7800500" y="4929300"/>
            <a:ext cx="3000000" cy="1077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 sz="700">
                <a:latin typeface="Oswald Light"/>
                <a:ea typeface="Oswald Light"/>
                <a:cs typeface="Oswald Light"/>
                <a:sym typeface="Oswald Light"/>
              </a:rPr>
              <a:t>iStockPhoto/Getty Images</a:t>
            </a:r>
            <a:endParaRPr sz="700">
              <a:latin typeface="Oswald Light"/>
              <a:ea typeface="Oswald Light"/>
              <a:cs typeface="Oswald Light"/>
              <a:sym typeface="Oswald Light"/>
            </a:endParaRPr>
          </a:p>
        </p:txBody>
      </p:sp>
      <p:sp>
        <p:nvSpPr>
          <p:cNvPr id="86" name="Google Shape;86;p7"/>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6 of 10</a:t>
            </a:r>
            <a:endParaRPr sz="1200">
              <a:solidFill>
                <a:srgbClr val="595959"/>
              </a:solidFill>
            </a:endParaRPr>
          </a:p>
        </p:txBody>
      </p:sp>
      <p:pic>
        <p:nvPicPr>
          <p:cNvPr id="87" name="Google Shape;87;p7"/>
          <p:cNvPicPr preferRelativeResize="0"/>
          <p:nvPr/>
        </p:nvPicPr>
        <p:blipFill>
          <a:blip r:embed="rId8">
            <a:alphaModFix/>
          </a:blip>
          <a:stretch>
            <a:fillRect/>
          </a:stretch>
        </p:blipFill>
        <p:spPr>
          <a:xfrm>
            <a:off x="4530028" y="1031975"/>
            <a:ext cx="998352" cy="33960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lide 7">
  <p:cSld name="TITLE_ONLY_1_1">
    <p:spTree>
      <p:nvGrpSpPr>
        <p:cNvPr id="1" name="Shape 88"/>
        <p:cNvGrpSpPr/>
        <p:nvPr/>
      </p:nvGrpSpPr>
      <p:grpSpPr>
        <a:xfrm>
          <a:off x="0" y="0"/>
          <a:ext cx="0" cy="0"/>
          <a:chOff x="0" y="0"/>
          <a:chExt cx="0" cy="0"/>
        </a:xfrm>
      </p:grpSpPr>
      <p:pic>
        <p:nvPicPr>
          <p:cNvPr id="89" name="Google Shape;89;p8"/>
          <p:cNvPicPr preferRelativeResize="0"/>
          <p:nvPr/>
        </p:nvPicPr>
        <p:blipFill>
          <a:blip r:embed="rId2">
            <a:alphaModFix/>
          </a:blip>
          <a:stretch>
            <a:fillRect/>
          </a:stretch>
        </p:blipFill>
        <p:spPr>
          <a:xfrm>
            <a:off x="-152400" y="0"/>
            <a:ext cx="10363200" cy="7772400"/>
          </a:xfrm>
          <a:prstGeom prst="rect">
            <a:avLst/>
          </a:prstGeom>
          <a:noFill/>
          <a:ln>
            <a:noFill/>
          </a:ln>
        </p:spPr>
      </p:pic>
      <p:pic>
        <p:nvPicPr>
          <p:cNvPr id="90" name="Google Shape;90;p8"/>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91" name="Google Shape;91;p8"/>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©2022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92" name="Google Shape;92;p8"/>
          <p:cNvSpPr txBox="1"/>
          <p:nvPr/>
        </p:nvSpPr>
        <p:spPr>
          <a:xfrm>
            <a:off x="1613075" y="1458213"/>
            <a:ext cx="68322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solidFill>
                  <a:srgbClr val="CCCCCC"/>
                </a:solidFill>
                <a:latin typeface="Montserrat ExtraBold"/>
                <a:ea typeface="Montserrat ExtraBold"/>
                <a:cs typeface="Montserrat ExtraBold"/>
                <a:sym typeface="Montserrat ExtraBold"/>
              </a:rPr>
              <a:t>Read. </a:t>
            </a:r>
            <a:r>
              <a:rPr lang="en" sz="4400">
                <a:latin typeface="Montserrat ExtraBold"/>
                <a:ea typeface="Montserrat ExtraBold"/>
                <a:cs typeface="Montserrat ExtraBold"/>
                <a:sym typeface="Montserrat ExtraBold"/>
              </a:rPr>
              <a:t>Think.</a:t>
            </a:r>
            <a:r>
              <a:rPr lang="en" sz="4400">
                <a:solidFill>
                  <a:srgbClr val="CCCCCC"/>
                </a:solidFill>
                <a:latin typeface="Montserrat ExtraBold"/>
                <a:ea typeface="Montserrat ExtraBold"/>
                <a:cs typeface="Montserrat ExtraBold"/>
                <a:sym typeface="Montserrat ExtraBold"/>
              </a:rPr>
              <a:t> Write.</a:t>
            </a:r>
            <a:endParaRPr sz="4400" i="1">
              <a:solidFill>
                <a:srgbClr val="CCCCCC"/>
              </a:solidFill>
              <a:latin typeface="Montserrat ExtraBold"/>
              <a:ea typeface="Montserrat ExtraBold"/>
              <a:cs typeface="Montserrat ExtraBold"/>
              <a:sym typeface="Montserrat ExtraBold"/>
            </a:endParaRPr>
          </a:p>
        </p:txBody>
      </p:sp>
      <p:sp>
        <p:nvSpPr>
          <p:cNvPr id="93" name="Google Shape;93;p8"/>
          <p:cNvSpPr txBox="1"/>
          <p:nvPr/>
        </p:nvSpPr>
        <p:spPr>
          <a:xfrm>
            <a:off x="1174325" y="2255325"/>
            <a:ext cx="7709700" cy="67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latin typeface="Montserrat Medium"/>
                <a:ea typeface="Montserrat Medium"/>
                <a:cs typeface="Montserrat Medium"/>
                <a:sym typeface="Montserrat Medium"/>
              </a:rPr>
              <a:t>These questions will help you think about what you just read. </a:t>
            </a:r>
            <a:br>
              <a:rPr lang="en" sz="1700">
                <a:latin typeface="Montserrat Medium"/>
                <a:ea typeface="Montserrat Medium"/>
                <a:cs typeface="Montserrat Medium"/>
                <a:sym typeface="Montserrat Medium"/>
              </a:rPr>
            </a:br>
            <a:r>
              <a:rPr lang="en" sz="1700">
                <a:latin typeface="Montserrat Medium"/>
                <a:ea typeface="Montserrat Medium"/>
                <a:cs typeface="Montserrat Medium"/>
                <a:sym typeface="Montserrat Medium"/>
              </a:rPr>
              <a:t>Type your answers into the boxes. Use complete sentences.</a:t>
            </a:r>
            <a:endParaRPr sz="1700">
              <a:latin typeface="Montserrat Medium"/>
              <a:ea typeface="Montserrat Medium"/>
              <a:cs typeface="Montserrat Medium"/>
              <a:sym typeface="Montserrat Medium"/>
            </a:endParaRPr>
          </a:p>
        </p:txBody>
      </p:sp>
      <p:sp>
        <p:nvSpPr>
          <p:cNvPr id="94" name="Google Shape;94;p8"/>
          <p:cNvSpPr txBox="1"/>
          <p:nvPr/>
        </p:nvSpPr>
        <p:spPr>
          <a:xfrm>
            <a:off x="1613075" y="3042049"/>
            <a:ext cx="6950700" cy="7971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lnSpc>
                <a:spcPct val="115000"/>
              </a:lnSpc>
              <a:spcBef>
                <a:spcPts val="0"/>
              </a:spcBef>
              <a:spcAft>
                <a:spcPts val="0"/>
              </a:spcAft>
              <a:buNone/>
            </a:pPr>
            <a:r>
              <a:rPr lang="en">
                <a:solidFill>
                  <a:srgbClr val="FF0000"/>
                </a:solidFill>
                <a:latin typeface="Montserrat ExtraBold"/>
                <a:ea typeface="Montserrat ExtraBold"/>
                <a:cs typeface="Montserrat ExtraBold"/>
                <a:sym typeface="Montserrat ExtraBold"/>
              </a:rPr>
              <a:t>1. Reread the first section and the section “The Mystery.” What was strange and mysterious about the objects that Kenneth Arnold saw in the sky?</a:t>
            </a:r>
            <a:endParaRPr>
              <a:latin typeface="Montserrat Medium"/>
              <a:ea typeface="Montserrat Medium"/>
              <a:cs typeface="Montserrat Medium"/>
              <a:sym typeface="Montserrat Medium"/>
            </a:endParaRPr>
          </a:p>
        </p:txBody>
      </p:sp>
      <p:sp>
        <p:nvSpPr>
          <p:cNvPr id="95" name="Google Shape;95;p8"/>
          <p:cNvSpPr txBox="1">
            <a:spLocks noGrp="1"/>
          </p:cNvSpPr>
          <p:nvPr>
            <p:ph type="body" idx="1"/>
          </p:nvPr>
        </p:nvSpPr>
        <p:spPr>
          <a:xfrm>
            <a:off x="1613075" y="3949975"/>
            <a:ext cx="6950700" cy="2641500"/>
          </a:xfrm>
          <a:prstGeom prst="rect">
            <a:avLst/>
          </a:prstGeom>
          <a:solidFill>
            <a:srgbClr val="FFF2CC"/>
          </a:solidFill>
          <a:ln w="9525" cap="flat" cmpd="sng">
            <a:solidFill>
              <a:srgbClr val="000000"/>
            </a:solidFill>
            <a:prstDash val="lgDash"/>
            <a:round/>
            <a:headEnd type="none" w="sm" len="sm"/>
            <a:tailEnd type="none" w="sm" len="sm"/>
          </a:ln>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96" name="Google Shape;96;p8"/>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7 of 10</a:t>
            </a:r>
            <a:endParaRPr sz="1200">
              <a:solidFill>
                <a:srgbClr val="595959"/>
              </a:solidFill>
            </a:endParaRPr>
          </a:p>
        </p:txBody>
      </p:sp>
      <p:pic>
        <p:nvPicPr>
          <p:cNvPr id="97" name="Google Shape;97;p8"/>
          <p:cNvPicPr preferRelativeResize="0"/>
          <p:nvPr/>
        </p:nvPicPr>
        <p:blipFill>
          <a:blip r:embed="rId4">
            <a:alphaModFix/>
          </a:blip>
          <a:stretch>
            <a:fillRect/>
          </a:stretch>
        </p:blipFill>
        <p:spPr>
          <a:xfrm>
            <a:off x="4530028" y="1031975"/>
            <a:ext cx="998352" cy="33960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lide 8">
  <p:cSld name="TITLE_ONLY_1_1_1">
    <p:spTree>
      <p:nvGrpSpPr>
        <p:cNvPr id="1" name="Shape 98"/>
        <p:cNvGrpSpPr/>
        <p:nvPr/>
      </p:nvGrpSpPr>
      <p:grpSpPr>
        <a:xfrm>
          <a:off x="0" y="0"/>
          <a:ext cx="0" cy="0"/>
          <a:chOff x="0" y="0"/>
          <a:chExt cx="0" cy="0"/>
        </a:xfrm>
      </p:grpSpPr>
      <p:pic>
        <p:nvPicPr>
          <p:cNvPr id="99" name="Google Shape;99;p9"/>
          <p:cNvPicPr preferRelativeResize="0"/>
          <p:nvPr/>
        </p:nvPicPr>
        <p:blipFill>
          <a:blip r:embed="rId2">
            <a:alphaModFix/>
          </a:blip>
          <a:stretch>
            <a:fillRect/>
          </a:stretch>
        </p:blipFill>
        <p:spPr>
          <a:xfrm>
            <a:off x="-152400" y="0"/>
            <a:ext cx="10363200" cy="7772400"/>
          </a:xfrm>
          <a:prstGeom prst="rect">
            <a:avLst/>
          </a:prstGeom>
          <a:noFill/>
          <a:ln>
            <a:noFill/>
          </a:ln>
        </p:spPr>
      </p:pic>
      <p:pic>
        <p:nvPicPr>
          <p:cNvPr id="100" name="Google Shape;100;p9"/>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101" name="Google Shape;101;p9"/>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©2022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02" name="Google Shape;102;p9"/>
          <p:cNvSpPr txBox="1"/>
          <p:nvPr/>
        </p:nvSpPr>
        <p:spPr>
          <a:xfrm>
            <a:off x="1613075" y="1458213"/>
            <a:ext cx="68322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solidFill>
                  <a:srgbClr val="CCCCCC"/>
                </a:solidFill>
                <a:latin typeface="Montserrat ExtraBold"/>
                <a:ea typeface="Montserrat ExtraBold"/>
                <a:cs typeface="Montserrat ExtraBold"/>
                <a:sym typeface="Montserrat ExtraBold"/>
              </a:rPr>
              <a:t>Read. </a:t>
            </a:r>
            <a:r>
              <a:rPr lang="en" sz="4400">
                <a:latin typeface="Montserrat ExtraBold"/>
                <a:ea typeface="Montserrat ExtraBold"/>
                <a:cs typeface="Montserrat ExtraBold"/>
                <a:sym typeface="Montserrat ExtraBold"/>
              </a:rPr>
              <a:t>Think.</a:t>
            </a:r>
            <a:r>
              <a:rPr lang="en" sz="4400">
                <a:solidFill>
                  <a:srgbClr val="CCCCCC"/>
                </a:solidFill>
                <a:latin typeface="Montserrat ExtraBold"/>
                <a:ea typeface="Montserrat ExtraBold"/>
                <a:cs typeface="Montserrat ExtraBold"/>
                <a:sym typeface="Montserrat ExtraBold"/>
              </a:rPr>
              <a:t> Write.</a:t>
            </a:r>
            <a:endParaRPr sz="4400" i="1">
              <a:solidFill>
                <a:srgbClr val="CCCCCC"/>
              </a:solidFill>
              <a:latin typeface="Montserrat ExtraBold"/>
              <a:ea typeface="Montserrat ExtraBold"/>
              <a:cs typeface="Montserrat ExtraBold"/>
              <a:sym typeface="Montserrat ExtraBold"/>
            </a:endParaRPr>
          </a:p>
        </p:txBody>
      </p:sp>
      <p:sp>
        <p:nvSpPr>
          <p:cNvPr id="103" name="Google Shape;103;p9"/>
          <p:cNvSpPr txBox="1"/>
          <p:nvPr/>
        </p:nvSpPr>
        <p:spPr>
          <a:xfrm>
            <a:off x="1409100" y="2571301"/>
            <a:ext cx="7240200" cy="5949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lnSpc>
                <a:spcPct val="115000"/>
              </a:lnSpc>
              <a:spcBef>
                <a:spcPts val="0"/>
              </a:spcBef>
              <a:spcAft>
                <a:spcPts val="0"/>
              </a:spcAft>
              <a:buNone/>
            </a:pPr>
            <a:r>
              <a:rPr lang="en">
                <a:solidFill>
                  <a:srgbClr val="FF0000"/>
                </a:solidFill>
                <a:latin typeface="Montserrat ExtraBold"/>
                <a:ea typeface="Montserrat ExtraBold"/>
                <a:cs typeface="Montserrat ExtraBold"/>
                <a:sym typeface="Montserrat ExtraBold"/>
              </a:rPr>
              <a:t>2. After reading the article, do you think there is life on other planets? Use details from the article in your answer. </a:t>
            </a:r>
            <a:endParaRPr>
              <a:latin typeface="Montserrat Medium"/>
              <a:ea typeface="Montserrat Medium"/>
              <a:cs typeface="Montserrat Medium"/>
              <a:sym typeface="Montserrat Medium"/>
            </a:endParaRPr>
          </a:p>
        </p:txBody>
      </p:sp>
      <p:sp>
        <p:nvSpPr>
          <p:cNvPr id="104" name="Google Shape;104;p9"/>
          <p:cNvSpPr txBox="1">
            <a:spLocks noGrp="1"/>
          </p:cNvSpPr>
          <p:nvPr>
            <p:ph type="body" idx="1"/>
          </p:nvPr>
        </p:nvSpPr>
        <p:spPr>
          <a:xfrm>
            <a:off x="1450475" y="3309825"/>
            <a:ext cx="7157400" cy="2950800"/>
          </a:xfrm>
          <a:prstGeom prst="rect">
            <a:avLst/>
          </a:prstGeom>
          <a:solidFill>
            <a:srgbClr val="FFF2CC"/>
          </a:solidFill>
          <a:ln w="19050" cap="flat" cmpd="sng">
            <a:solidFill>
              <a:srgbClr val="999999"/>
            </a:solidFill>
            <a:prstDash val="dash"/>
            <a:round/>
            <a:headEnd type="none" w="sm" len="sm"/>
            <a:tailEnd type="none" w="sm" len="sm"/>
          </a:ln>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105" name="Google Shape;105;p9"/>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8 of 10</a:t>
            </a:r>
            <a:endParaRPr sz="1200">
              <a:solidFill>
                <a:srgbClr val="595959"/>
              </a:solidFill>
            </a:endParaRPr>
          </a:p>
        </p:txBody>
      </p:sp>
      <p:pic>
        <p:nvPicPr>
          <p:cNvPr id="106" name="Google Shape;106;p9"/>
          <p:cNvPicPr preferRelativeResize="0"/>
          <p:nvPr/>
        </p:nvPicPr>
        <p:blipFill>
          <a:blip r:embed="rId4">
            <a:alphaModFix/>
          </a:blip>
          <a:stretch>
            <a:fillRect/>
          </a:stretch>
        </p:blipFill>
        <p:spPr>
          <a:xfrm>
            <a:off x="4530028" y="1031975"/>
            <a:ext cx="998352" cy="33960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lide 9">
  <p:cSld name="CUSTOM">
    <p:spTree>
      <p:nvGrpSpPr>
        <p:cNvPr id="1" name="Shape 107"/>
        <p:cNvGrpSpPr/>
        <p:nvPr/>
      </p:nvGrpSpPr>
      <p:grpSpPr>
        <a:xfrm>
          <a:off x="0" y="0"/>
          <a:ext cx="0" cy="0"/>
          <a:chOff x="0" y="0"/>
          <a:chExt cx="0" cy="0"/>
        </a:xfrm>
      </p:grpSpPr>
      <p:pic>
        <p:nvPicPr>
          <p:cNvPr id="108" name="Google Shape;108;p10"/>
          <p:cNvPicPr preferRelativeResize="0"/>
          <p:nvPr/>
        </p:nvPicPr>
        <p:blipFill>
          <a:blip r:embed="rId2">
            <a:alphaModFix/>
          </a:blip>
          <a:stretch>
            <a:fillRect/>
          </a:stretch>
        </p:blipFill>
        <p:spPr>
          <a:xfrm>
            <a:off x="-152425" y="0"/>
            <a:ext cx="10363200" cy="7772400"/>
          </a:xfrm>
          <a:prstGeom prst="rect">
            <a:avLst/>
          </a:prstGeom>
          <a:noFill/>
          <a:ln>
            <a:noFill/>
          </a:ln>
        </p:spPr>
      </p:pic>
      <p:pic>
        <p:nvPicPr>
          <p:cNvPr id="109" name="Google Shape;109;p10"/>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110" name="Google Shape;110;p10"/>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©2022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11" name="Google Shape;111;p10"/>
          <p:cNvSpPr txBox="1"/>
          <p:nvPr/>
        </p:nvSpPr>
        <p:spPr>
          <a:xfrm>
            <a:off x="1174425" y="2255325"/>
            <a:ext cx="7709700" cy="33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latin typeface="Montserrat Medium"/>
                <a:ea typeface="Montserrat Medium"/>
                <a:cs typeface="Montserrat Medium"/>
                <a:sym typeface="Montserrat Medium"/>
              </a:rPr>
              <a:t>Write a news article.</a:t>
            </a:r>
            <a:endParaRPr sz="1700">
              <a:latin typeface="Montserrat Medium"/>
              <a:ea typeface="Montserrat Medium"/>
              <a:cs typeface="Montserrat Medium"/>
              <a:sym typeface="Montserrat Medium"/>
            </a:endParaRPr>
          </a:p>
        </p:txBody>
      </p:sp>
      <p:sp>
        <p:nvSpPr>
          <p:cNvPr id="112" name="Google Shape;112;p10"/>
          <p:cNvSpPr txBox="1"/>
          <p:nvPr/>
        </p:nvSpPr>
        <p:spPr>
          <a:xfrm>
            <a:off x="1357725" y="3137875"/>
            <a:ext cx="3328800" cy="2966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a:latin typeface="Montserrat Medium"/>
                <a:ea typeface="Montserrat Medium"/>
                <a:cs typeface="Montserrat Medium"/>
                <a:sym typeface="Montserrat Medium"/>
              </a:rPr>
              <a:t>Choose a UFO sighting from the article and write your own short news article about it. Your article should include a headline and a few paragraphs about what happened. You can use details from the article as well as your own imagination. </a:t>
            </a:r>
            <a:endParaRPr>
              <a:latin typeface="Montserrat Medium"/>
              <a:ea typeface="Montserrat Medium"/>
              <a:cs typeface="Montserrat Medium"/>
              <a:sym typeface="Montserrat Medium"/>
            </a:endParaRPr>
          </a:p>
          <a:p>
            <a:pPr marL="0" lvl="0" indent="0" algn="l" rtl="0">
              <a:lnSpc>
                <a:spcPct val="115000"/>
              </a:lnSpc>
              <a:spcBef>
                <a:spcPts val="0"/>
              </a:spcBef>
              <a:spcAft>
                <a:spcPts val="0"/>
              </a:spcAft>
              <a:buNone/>
            </a:pPr>
            <a:endParaRPr>
              <a:latin typeface="Montserrat Medium"/>
              <a:ea typeface="Montserrat Medium"/>
              <a:cs typeface="Montserrat Medium"/>
              <a:sym typeface="Montserrat Medium"/>
            </a:endParaRPr>
          </a:p>
        </p:txBody>
      </p:sp>
      <p:sp>
        <p:nvSpPr>
          <p:cNvPr id="113" name="Google Shape;113;p10"/>
          <p:cNvSpPr txBox="1"/>
          <p:nvPr/>
        </p:nvSpPr>
        <p:spPr>
          <a:xfrm>
            <a:off x="1613075" y="1458213"/>
            <a:ext cx="68322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solidFill>
                  <a:srgbClr val="B7B7B7"/>
                </a:solidFill>
                <a:latin typeface="Montserrat ExtraBold"/>
                <a:ea typeface="Montserrat ExtraBold"/>
                <a:cs typeface="Montserrat ExtraBold"/>
                <a:sym typeface="Montserrat ExtraBold"/>
              </a:rPr>
              <a:t>Read. Think. </a:t>
            </a:r>
            <a:r>
              <a:rPr lang="en" sz="4400">
                <a:latin typeface="Montserrat ExtraBold"/>
                <a:ea typeface="Montserrat ExtraBold"/>
                <a:cs typeface="Montserrat ExtraBold"/>
                <a:sym typeface="Montserrat ExtraBold"/>
              </a:rPr>
              <a:t>Write.</a:t>
            </a:r>
            <a:endParaRPr sz="4400" i="1">
              <a:latin typeface="Montserrat ExtraBold"/>
              <a:ea typeface="Montserrat ExtraBold"/>
              <a:cs typeface="Montserrat ExtraBold"/>
              <a:sym typeface="Montserrat ExtraBold"/>
            </a:endParaRPr>
          </a:p>
        </p:txBody>
      </p:sp>
      <p:sp>
        <p:nvSpPr>
          <p:cNvPr id="114" name="Google Shape;114;p10"/>
          <p:cNvSpPr txBox="1"/>
          <p:nvPr/>
        </p:nvSpPr>
        <p:spPr>
          <a:xfrm rot="-5400000">
            <a:off x="6685825" y="3987825"/>
            <a:ext cx="5229000" cy="1698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900">
                <a:solidFill>
                  <a:schemeClr val="dk1"/>
                </a:solidFill>
                <a:latin typeface="Oswald Light"/>
                <a:ea typeface="Oswald Light"/>
                <a:cs typeface="Oswald Light"/>
                <a:sym typeface="Oswald Light"/>
              </a:rPr>
              <a:t>Copyright M. Ahmetvaleev_ESA via NASA (Fireball)</a:t>
            </a:r>
            <a:endParaRPr sz="900">
              <a:solidFill>
                <a:schemeClr val="dk1"/>
              </a:solidFill>
              <a:latin typeface="Oswald Light"/>
              <a:ea typeface="Oswald Light"/>
              <a:cs typeface="Oswald Light"/>
              <a:sym typeface="Oswald Light"/>
            </a:endParaRPr>
          </a:p>
        </p:txBody>
      </p:sp>
      <p:sp>
        <p:nvSpPr>
          <p:cNvPr id="115" name="Google Shape;115;p10"/>
          <p:cNvSpPr txBox="1"/>
          <p:nvPr/>
        </p:nvSpPr>
        <p:spPr>
          <a:xfrm>
            <a:off x="1357725" y="5186800"/>
            <a:ext cx="3405000" cy="4632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
                <a:solidFill>
                  <a:schemeClr val="dk1"/>
                </a:solidFill>
                <a:latin typeface="Montserrat Medium"/>
                <a:ea typeface="Montserrat Medium"/>
                <a:cs typeface="Montserrat Medium"/>
                <a:sym typeface="Montserrat Medium"/>
              </a:rPr>
              <a:t>Go to the next slide to write your article . . . </a:t>
            </a:r>
            <a:endParaRPr/>
          </a:p>
        </p:txBody>
      </p:sp>
      <p:pic>
        <p:nvPicPr>
          <p:cNvPr id="116" name="Google Shape;116;p10"/>
          <p:cNvPicPr preferRelativeResize="0"/>
          <p:nvPr/>
        </p:nvPicPr>
        <p:blipFill rotWithShape="1">
          <a:blip r:embed="rId4">
            <a:alphaModFix/>
          </a:blip>
          <a:srcRect t="1475" b="1475"/>
          <a:stretch/>
        </p:blipFill>
        <p:spPr>
          <a:xfrm>
            <a:off x="5141625" y="3002450"/>
            <a:ext cx="3695027" cy="2376175"/>
          </a:xfrm>
          <a:prstGeom prst="rect">
            <a:avLst/>
          </a:prstGeom>
          <a:noFill/>
          <a:ln>
            <a:noFill/>
          </a:ln>
        </p:spPr>
      </p:pic>
      <p:sp>
        <p:nvSpPr>
          <p:cNvPr id="117" name="Google Shape;117;p10"/>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9 of 10</a:t>
            </a:r>
            <a:endParaRPr sz="1200">
              <a:solidFill>
                <a:srgbClr val="595959"/>
              </a:solidFill>
            </a:endParaRPr>
          </a:p>
        </p:txBody>
      </p:sp>
      <p:sp>
        <p:nvSpPr>
          <p:cNvPr id="118" name="Google Shape;118;p10"/>
          <p:cNvSpPr txBox="1"/>
          <p:nvPr/>
        </p:nvSpPr>
        <p:spPr>
          <a:xfrm rot="-558">
            <a:off x="5141625" y="5378916"/>
            <a:ext cx="3695100" cy="709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900">
              <a:latin typeface="Montserrat"/>
              <a:ea typeface="Montserrat"/>
              <a:cs typeface="Montserrat"/>
              <a:sym typeface="Montserrat"/>
            </a:endParaRPr>
          </a:p>
        </p:txBody>
      </p:sp>
      <p:pic>
        <p:nvPicPr>
          <p:cNvPr id="119" name="Google Shape;119;p10"/>
          <p:cNvPicPr preferRelativeResize="0"/>
          <p:nvPr/>
        </p:nvPicPr>
        <p:blipFill>
          <a:blip r:embed="rId5">
            <a:alphaModFix/>
          </a:blip>
          <a:stretch>
            <a:fillRect/>
          </a:stretch>
        </p:blipFill>
        <p:spPr>
          <a:xfrm>
            <a:off x="4530028" y="1031975"/>
            <a:ext cx="998352" cy="33960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2.xml"/><Relationship Id="rId7" Type="http://schemas.openxmlformats.org/officeDocument/2006/relationships/slide" Target="slide7.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https://action.scholastic.com/issues/2022-23/090122/are-those-aliens.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action.scholastic.com/issues/2021-22/030122/attack-from-outer-space.html" TargetMode="External"/><Relationship Id="rId4" Type="http://schemas.openxmlformats.org/officeDocument/2006/relationships/hyperlink" Target="https://action.scholastic.com/issues/2021-22/020122/the-man-who-has-saved-millions.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action.scholastic.com/issues/2022-23/090122/are-those-aliens.html"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action.scholastic.com/issues/2022-23/090122/are-those-aliens.html"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5">
            <a:hlinkClick r:id="rId3" action="ppaction://hlinksldjump"/>
          </p:cNvPr>
          <p:cNvSpPr txBox="1"/>
          <p:nvPr/>
        </p:nvSpPr>
        <p:spPr>
          <a:xfrm>
            <a:off x="6433625" y="4351050"/>
            <a:ext cx="1785000" cy="198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52" name="Google Shape;152;p15">
            <a:hlinkClick r:id="rId4" action="ppaction://hlinksldjump"/>
          </p:cNvPr>
          <p:cNvSpPr txBox="1"/>
          <p:nvPr/>
        </p:nvSpPr>
        <p:spPr>
          <a:xfrm>
            <a:off x="6421225" y="4648575"/>
            <a:ext cx="2020500" cy="198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53" name="Google Shape;153;p15">
            <a:hlinkClick r:id="rId5" action="ppaction://hlinksldjump"/>
          </p:cNvPr>
          <p:cNvSpPr txBox="1"/>
          <p:nvPr/>
        </p:nvSpPr>
        <p:spPr>
          <a:xfrm>
            <a:off x="6421225" y="4946075"/>
            <a:ext cx="1723200" cy="27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54" name="Google Shape;154;p15">
            <a:hlinkClick r:id="rId6" action="ppaction://hlinksldjump"/>
          </p:cNvPr>
          <p:cNvSpPr txBox="1"/>
          <p:nvPr/>
        </p:nvSpPr>
        <p:spPr>
          <a:xfrm>
            <a:off x="6421225" y="5330350"/>
            <a:ext cx="607500" cy="198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55" name="Google Shape;155;p15">
            <a:hlinkClick r:id="rId7" action="ppaction://hlinksldjump"/>
          </p:cNvPr>
          <p:cNvSpPr txBox="1"/>
          <p:nvPr/>
        </p:nvSpPr>
        <p:spPr>
          <a:xfrm>
            <a:off x="6408825" y="5640250"/>
            <a:ext cx="607500" cy="198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56" name="Google Shape;156;p15">
            <a:hlinkClick r:id="rId8" action="ppaction://hlinksldjump"/>
          </p:cNvPr>
          <p:cNvSpPr txBox="1"/>
          <p:nvPr/>
        </p:nvSpPr>
        <p:spPr>
          <a:xfrm>
            <a:off x="6433625" y="5925375"/>
            <a:ext cx="582600" cy="27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4"/>
          <p:cNvSpPr txBox="1">
            <a:spLocks noGrp="1"/>
          </p:cNvSpPr>
          <p:nvPr>
            <p:ph type="body" idx="1"/>
          </p:nvPr>
        </p:nvSpPr>
        <p:spPr>
          <a:xfrm>
            <a:off x="1664500" y="3352200"/>
            <a:ext cx="6780600" cy="3147600"/>
          </a:xfrm>
          <a:prstGeom prst="rect">
            <a:avLst/>
          </a:prstGeom>
          <a:ln w="9525" cap="flat" cmpd="sng">
            <a:solidFill>
              <a:srgbClr val="000000"/>
            </a:solidFill>
            <a:prstDash val="dash"/>
            <a:round/>
            <a:headEnd type="none" w="sm" len="sm"/>
            <a:tailEnd type="none" w="sm" len="sm"/>
          </a:ln>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6">
            <a:hlinkClick r:id="rId3"/>
          </p:cNvPr>
          <p:cNvSpPr txBox="1"/>
          <p:nvPr/>
        </p:nvSpPr>
        <p:spPr>
          <a:xfrm>
            <a:off x="1697850" y="4974100"/>
            <a:ext cx="1242300" cy="30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16">
            <a:hlinkClick r:id="rId4"/>
          </p:cNvPr>
          <p:cNvSpPr txBox="1"/>
          <p:nvPr/>
        </p:nvSpPr>
        <p:spPr>
          <a:xfrm>
            <a:off x="4361600" y="3410800"/>
            <a:ext cx="3999300" cy="295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16">
            <a:hlinkClick r:id="rId5"/>
          </p:cNvPr>
          <p:cNvSpPr txBox="1"/>
          <p:nvPr/>
        </p:nvSpPr>
        <p:spPr>
          <a:xfrm>
            <a:off x="4412150" y="3404075"/>
            <a:ext cx="3999300" cy="295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7"/>
          <p:cNvSpPr txBox="1">
            <a:spLocks noGrp="1"/>
          </p:cNvSpPr>
          <p:nvPr>
            <p:ph type="body" idx="1"/>
          </p:nvPr>
        </p:nvSpPr>
        <p:spPr>
          <a:xfrm>
            <a:off x="1634600" y="4116150"/>
            <a:ext cx="2807100" cy="23670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8"/>
          <p:cNvSpPr txBox="1">
            <a:spLocks noGrp="1"/>
          </p:cNvSpPr>
          <p:nvPr>
            <p:ph type="body" idx="1"/>
          </p:nvPr>
        </p:nvSpPr>
        <p:spPr>
          <a:xfrm>
            <a:off x="1623900" y="3974350"/>
            <a:ext cx="3071700" cy="24357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9">
            <a:hlinkClick r:id="rId3"/>
          </p:cNvPr>
          <p:cNvSpPr txBox="1"/>
          <p:nvPr/>
        </p:nvSpPr>
        <p:spPr>
          <a:xfrm>
            <a:off x="1377775" y="4161275"/>
            <a:ext cx="2445000" cy="129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19">
            <a:hlinkClick r:id="rId3"/>
          </p:cNvPr>
          <p:cNvSpPr txBox="1"/>
          <p:nvPr/>
        </p:nvSpPr>
        <p:spPr>
          <a:xfrm>
            <a:off x="3970525" y="2804325"/>
            <a:ext cx="3816000" cy="336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0">
            <a:hlinkClick r:id="rId3"/>
          </p:cNvPr>
          <p:cNvSpPr txBox="1"/>
          <p:nvPr/>
        </p:nvSpPr>
        <p:spPr>
          <a:xfrm>
            <a:off x="1257950" y="2920275"/>
            <a:ext cx="2740500" cy="271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1"/>
          <p:cNvSpPr txBox="1">
            <a:spLocks noGrp="1"/>
          </p:cNvSpPr>
          <p:nvPr>
            <p:ph type="body" idx="1"/>
          </p:nvPr>
        </p:nvSpPr>
        <p:spPr>
          <a:xfrm>
            <a:off x="1691900" y="4086525"/>
            <a:ext cx="6813000" cy="2352900"/>
          </a:xfrm>
          <a:prstGeom prst="rect">
            <a:avLst/>
          </a:prstGeom>
          <a:ln w="9525" cap="flat" cmpd="sng">
            <a:solidFill>
              <a:srgbClr val="000000"/>
            </a:solidFill>
            <a:prstDash val="lgDash"/>
            <a:round/>
            <a:headEnd type="none" w="sm" len="sm"/>
            <a:tailEnd type="none" w="sm" len="sm"/>
          </a:ln>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2"/>
          <p:cNvSpPr txBox="1">
            <a:spLocks noGrp="1"/>
          </p:cNvSpPr>
          <p:nvPr>
            <p:ph type="body" idx="1"/>
          </p:nvPr>
        </p:nvSpPr>
        <p:spPr>
          <a:xfrm>
            <a:off x="1368950" y="3371150"/>
            <a:ext cx="7401300" cy="30207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Macintosh PowerPoint</Application>
  <PresentationFormat>Custom</PresentationFormat>
  <Paragraphs>0</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Montserrat Medium</vt:lpstr>
      <vt:lpstr>Montserrat ExtraBold</vt:lpstr>
      <vt:lpstr>Oswald Light</vt:lpstr>
      <vt:lpstr>Caveat</vt:lpstr>
      <vt:lpstr>Montserrat</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Escobar, Jorge</cp:lastModifiedBy>
  <cp:revision>1</cp:revision>
  <dcterms:modified xsi:type="dcterms:W3CDTF">2022-07-01T14:07:17Z</dcterms:modified>
</cp:coreProperties>
</file>