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205396751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20539675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205396751_0_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20539675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205396751_0_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20539675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205396751_0_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20539675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00FF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“Trapped in a Cave”</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May 2023</a:t>
            </a:r>
            <a:endParaRPr sz="1200">
              <a:latin typeface="Montserrat"/>
              <a:ea typeface="Montserrat"/>
              <a:cs typeface="Montserrat"/>
              <a:sym typeface="Montserrat"/>
            </a:endParaRPr>
          </a:p>
        </p:txBody>
      </p:sp>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0" name="Google Shape;20;p3"/>
          <p:cNvSpPr txBox="1"/>
          <p:nvPr/>
        </p:nvSpPr>
        <p:spPr>
          <a:xfrm>
            <a:off x="1070299" y="1283791"/>
            <a:ext cx="5964225" cy="116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dirty="0">
                <a:solidFill>
                  <a:srgbClr val="C302B0"/>
                </a:solidFill>
                <a:latin typeface="Montserrat ExtraBold"/>
                <a:ea typeface="Montserrat ExtraBold"/>
                <a:cs typeface="Montserrat ExtraBold"/>
                <a:sym typeface="Montserrat ExtraBold"/>
              </a:rPr>
              <a:t>Finding Text Evidence</a:t>
            </a:r>
            <a:endParaRPr sz="3800" i="1" dirty="0">
              <a:solidFill>
                <a:srgbClr val="C302B0"/>
              </a:solidFill>
              <a:latin typeface="Montserrat ExtraBold"/>
              <a:ea typeface="Montserrat ExtraBold"/>
              <a:cs typeface="Montserrat ExtraBold"/>
              <a:sym typeface="Montserrat ExtraBold"/>
            </a:endParaRPr>
          </a:p>
        </p:txBody>
      </p:sp>
      <p:sp>
        <p:nvSpPr>
          <p:cNvPr id="21" name="Google Shape;21;p3"/>
          <p:cNvSpPr txBox="1"/>
          <p:nvPr/>
        </p:nvSpPr>
        <p:spPr>
          <a:xfrm>
            <a:off x="4517700" y="29135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482500"/>
            <a:ext cx="4964700" cy="1556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Use text evidence—or details from the article—to answer the questions on the following slides.  (We’ve already done the first one for you!)</a:t>
            </a:r>
            <a:br>
              <a:rPr lang="en">
                <a:latin typeface="Montserrat Medium"/>
                <a:ea typeface="Montserrat Medium"/>
                <a:cs typeface="Montserrat Medium"/>
                <a:sym typeface="Montserrat Medium"/>
              </a:rPr>
            </a:br>
            <a:endParaRPr>
              <a:latin typeface="Montserrat Medium"/>
              <a:ea typeface="Montserrat Medium"/>
              <a:cs typeface="Montserrat Medium"/>
              <a:sym typeface="Montserrat Medium"/>
            </a:endParaRPr>
          </a:p>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When you’ve finished, review your answers. They’ll be the evidence you need to respond to the </a:t>
            </a:r>
            <a:r>
              <a:rPr lang="en" b="1">
                <a:latin typeface="Montserrat"/>
                <a:ea typeface="Montserrat"/>
                <a:cs typeface="Montserrat"/>
                <a:sym typeface="Montserrat"/>
              </a:rPr>
              <a:t>Think About It </a:t>
            </a:r>
            <a:r>
              <a:rPr lang="en">
                <a:latin typeface="Montserrat Medium"/>
                <a:ea typeface="Montserrat Medium"/>
                <a:cs typeface="Montserrat Medium"/>
                <a:sym typeface="Montserrat Medium"/>
              </a:rPr>
              <a:t>question on the final slide.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912000" y="3733800"/>
            <a:ext cx="2784900" cy="2685900"/>
          </a:xfrm>
          <a:prstGeom prst="ellipse">
            <a:avLst/>
          </a:prstGeom>
          <a:solidFill>
            <a:srgbClr val="C302B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C302B0"/>
              </a:solidFill>
            </a:endParaRPr>
          </a:p>
        </p:txBody>
      </p:sp>
      <p:sp>
        <p:nvSpPr>
          <p:cNvPr id="24" name="Google Shape;24;p3"/>
          <p:cNvSpPr txBox="1"/>
          <p:nvPr/>
        </p:nvSpPr>
        <p:spPr>
          <a:xfrm>
            <a:off x="1029875" y="3863500"/>
            <a:ext cx="25113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00"/>
                </a:solidFill>
                <a:latin typeface="Montserrat Medium"/>
                <a:ea typeface="Montserrat Medium"/>
                <a:cs typeface="Montserrat Medium"/>
                <a:sym typeface="Montserrat Medium"/>
              </a:rPr>
              <a:t>Text Evidence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means details in a  story that support an answer or show that it is true.</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135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246751"/>
            <a:ext cx="1082656" cy="641698"/>
          </a:xfrm>
          <a:prstGeom prst="rect">
            <a:avLst/>
          </a:prstGeom>
          <a:noFill/>
          <a:ln>
            <a:noFill/>
          </a:ln>
        </p:spPr>
      </p:pic>
      <p:sp>
        <p:nvSpPr>
          <p:cNvPr id="27" name="Google Shape;27;p3"/>
          <p:cNvSpPr txBox="1"/>
          <p:nvPr/>
        </p:nvSpPr>
        <p:spPr>
          <a:xfrm>
            <a:off x="1079150" y="2017849"/>
            <a:ext cx="5929800" cy="460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Trapped in a Cave</a:t>
            </a:r>
            <a:r>
              <a:rPr lang="en" sz="1350">
                <a:latin typeface="Montserrat Medium"/>
                <a:ea typeface="Montserrat Medium"/>
                <a:cs typeface="Montserrat Medium"/>
                <a:sym typeface="Montserrat Medium"/>
              </a:rPr>
              <a:t>.” Now it’s time to try an activity that will help you better understand the article. </a:t>
            </a:r>
            <a:endParaRPr sz="1350">
              <a:latin typeface="Montserrat Medium"/>
              <a:ea typeface="Montserrat Medium"/>
              <a:cs typeface="Montserrat Medium"/>
              <a:sym typeface="Montserrat Medium"/>
            </a:endParaRPr>
          </a:p>
        </p:txBody>
      </p:sp>
      <p:sp>
        <p:nvSpPr>
          <p:cNvPr id="28" name="Google Shape;28;p3"/>
          <p:cNvSpPr txBox="1">
            <a:spLocks noGrp="1"/>
          </p:cNvSpPr>
          <p:nvPr>
            <p:ph type="body" idx="1"/>
          </p:nvPr>
        </p:nvSpPr>
        <p:spPr>
          <a:xfrm>
            <a:off x="3207500" y="712650"/>
            <a:ext cx="2546400" cy="403200"/>
          </a:xfrm>
          <a:prstGeom prst="rect">
            <a:avLst/>
          </a:prstGeom>
          <a:solidFill>
            <a:srgbClr val="FFF2CC"/>
          </a:solidFill>
          <a:ln w="9525" cap="flat" cmpd="sng">
            <a:solidFill>
              <a:srgbClr val="EEEEEE"/>
            </a:solidFill>
            <a:prstDash val="solid"/>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29" name="Google Shape;29;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0" name="Google Shape;30;p3"/>
          <p:cNvPicPr preferRelativeResize="0"/>
          <p:nvPr/>
        </p:nvPicPr>
        <p:blipFill rotWithShape="1">
          <a:blip r:embed="rId5">
            <a:alphaModFix/>
          </a:blip>
          <a:srcRect l="1932" r="1922"/>
          <a:stretch/>
        </p:blipFill>
        <p:spPr>
          <a:xfrm>
            <a:off x="7177300" y="1121762"/>
            <a:ext cx="2283375" cy="1587663"/>
          </a:xfrm>
          <a:prstGeom prst="rect">
            <a:avLst/>
          </a:prstGeom>
          <a:noFill/>
          <a:ln>
            <a:noFill/>
          </a:ln>
          <a:effectLst>
            <a:outerShdw blurRad="57150" dist="19050" dir="5400000" algn="bl" rotWithShape="0">
              <a:srgbClr val="000000">
                <a:alpha val="50000"/>
              </a:srgbClr>
            </a:outerShdw>
          </a:effectLst>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00FF00"/>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3" name="Google Shape;33;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5" name="Google Shape;35;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6" name="Google Shape;36;p4"/>
          <p:cNvSpPr txBox="1"/>
          <p:nvPr/>
        </p:nvSpPr>
        <p:spPr>
          <a:xfrm>
            <a:off x="5926725" y="660975"/>
            <a:ext cx="35340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“Trapped in a Cave”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7" name="Google Shape;37;p4"/>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38" name="Google Shape;38;p4"/>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39" name="Google Shape;39;p4"/>
          <p:cNvCxnSpPr/>
          <p:nvPr/>
        </p:nvCxnSpPr>
        <p:spPr>
          <a:xfrm>
            <a:off x="1186050" y="3561588"/>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40" name="Google Shape;40;p4"/>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41" name="Google Shape;41;p4"/>
          <p:cNvSpPr txBox="1"/>
          <p:nvPr/>
        </p:nvSpPr>
        <p:spPr>
          <a:xfrm>
            <a:off x="3874375" y="2426125"/>
            <a:ext cx="5033700" cy="1014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a:latin typeface="Coming Soon"/>
                <a:ea typeface="Coming Soon"/>
                <a:cs typeface="Coming Soon"/>
                <a:sym typeface="Coming Soon"/>
              </a:rPr>
              <a:t>The boys had not brought any food into the cave.</a:t>
            </a:r>
            <a:endParaRPr sz="1700">
              <a:latin typeface="Coming Soon"/>
              <a:ea typeface="Coming Soon"/>
              <a:cs typeface="Coming Soon"/>
              <a:sym typeface="Coming Soon"/>
            </a:endParaRPr>
          </a:p>
        </p:txBody>
      </p:sp>
      <p:sp>
        <p:nvSpPr>
          <p:cNvPr id="42" name="Google Shape;42;p4"/>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“Swirling Water.”</a:t>
            </a:r>
            <a:endParaRPr sz="1250">
              <a:latin typeface="Montserrat Medium"/>
              <a:ea typeface="Montserrat Medium"/>
              <a:cs typeface="Montserrat Medium"/>
              <a:sym typeface="Montserrat Medium"/>
            </a:endParaRPr>
          </a:p>
        </p:txBody>
      </p:sp>
      <p:sp>
        <p:nvSpPr>
          <p:cNvPr id="43" name="Google Shape;43;p4"/>
          <p:cNvSpPr txBox="1">
            <a:spLocks noGrp="1"/>
          </p:cNvSpPr>
          <p:nvPr>
            <p:ph type="body" idx="1"/>
          </p:nvPr>
        </p:nvSpPr>
        <p:spPr>
          <a:xfrm>
            <a:off x="3929325" y="4200876"/>
            <a:ext cx="4935600" cy="23511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44" name="Google Shape;44;p4"/>
          <p:cNvSpPr txBox="1"/>
          <p:nvPr/>
        </p:nvSpPr>
        <p:spPr>
          <a:xfrm>
            <a:off x="1228025" y="2021275"/>
            <a:ext cx="2403900" cy="128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1.</a:t>
            </a:r>
            <a:r>
              <a:rPr lang="en">
                <a:latin typeface="Montserrat Medium"/>
                <a:ea typeface="Montserrat Medium"/>
                <a:cs typeface="Montserrat Medium"/>
                <a:sym typeface="Montserrat Medium"/>
              </a:rPr>
              <a:t> What had the boys brought into the cave to eat?</a:t>
            </a:r>
            <a:endParaRPr>
              <a:latin typeface="Montserrat Medium"/>
              <a:ea typeface="Montserrat Medium"/>
              <a:cs typeface="Montserrat Medium"/>
              <a:sym typeface="Montserrat Medium"/>
            </a:endParaRPr>
          </a:p>
        </p:txBody>
      </p:sp>
      <p:sp>
        <p:nvSpPr>
          <p:cNvPr id="45" name="Google Shape;45;p4"/>
          <p:cNvSpPr txBox="1"/>
          <p:nvPr/>
        </p:nvSpPr>
        <p:spPr>
          <a:xfrm>
            <a:off x="1226775" y="3820663"/>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2.</a:t>
            </a:r>
            <a:r>
              <a:rPr lang="en">
                <a:latin typeface="Montserrat Medium"/>
                <a:ea typeface="Montserrat Medium"/>
                <a:cs typeface="Montserrat Medium"/>
                <a:sym typeface="Montserrat Medium"/>
              </a:rPr>
              <a:t> How did the boys get clean water to drink inside the cave?</a:t>
            </a:r>
            <a:endParaRPr>
              <a:latin typeface="Montserrat Medium"/>
              <a:ea typeface="Montserrat Medium"/>
              <a:cs typeface="Montserrat Medium"/>
              <a:sym typeface="Montserrat Medium"/>
            </a:endParaRPr>
          </a:p>
        </p:txBody>
      </p:sp>
      <p:pic>
        <p:nvPicPr>
          <p:cNvPr id="46" name="Google Shape;46;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7" name="Google Shape;47;p4"/>
          <p:cNvSpPr txBox="1"/>
          <p:nvPr/>
        </p:nvSpPr>
        <p:spPr>
          <a:xfrm>
            <a:off x="3850350" y="371848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“Swirling Water.”</a:t>
            </a:r>
            <a:endParaRPr sz="1250">
              <a:latin typeface="Montserrat Medium"/>
              <a:ea typeface="Montserrat Medium"/>
              <a:cs typeface="Montserrat Medium"/>
              <a:sym typeface="Montserrat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00FF00"/>
        </a:solidFill>
        <a:effectLst/>
      </p:bgPr>
    </p:bg>
    <p:spTree>
      <p:nvGrpSpPr>
        <p:cNvPr id="1" name="Shape 48"/>
        <p:cNvGrpSpPr/>
        <p:nvPr/>
      </p:nvGrpSpPr>
      <p:grpSpPr>
        <a:xfrm>
          <a:off x="0" y="0"/>
          <a:ext cx="0" cy="0"/>
          <a:chOff x="0" y="0"/>
          <a:chExt cx="0" cy="0"/>
        </a:xfrm>
      </p:grpSpPr>
      <p:sp>
        <p:nvSpPr>
          <p:cNvPr id="49" name="Google Shape;49;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4</a:t>
            </a:r>
            <a:endParaRPr/>
          </a:p>
        </p:txBody>
      </p:sp>
      <p:sp>
        <p:nvSpPr>
          <p:cNvPr id="50" name="Google Shape;50;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2" name="Google Shape;52;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3" name="Google Shape;53;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“Trapped in a Cave”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54" name="Google Shape;54;p5"/>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55" name="Google Shape;55;p5"/>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56" name="Google Shape;56;p5"/>
          <p:cNvCxnSpPr/>
          <p:nvPr/>
        </p:nvCxnSpPr>
        <p:spPr>
          <a:xfrm>
            <a:off x="1190250" y="4264675"/>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57" name="Google Shape;57;p5"/>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58" name="Google Shape;58;p5"/>
          <p:cNvSpPr txBox="1"/>
          <p:nvPr/>
        </p:nvSpPr>
        <p:spPr>
          <a:xfrm>
            <a:off x="3880275" y="445777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image caption “The Helpers.”</a:t>
            </a:r>
            <a:endParaRPr sz="1250" b="1">
              <a:solidFill>
                <a:schemeClr val="dk1"/>
              </a:solidFill>
              <a:latin typeface="Montserrat"/>
              <a:ea typeface="Montserrat"/>
              <a:cs typeface="Montserrat"/>
              <a:sym typeface="Montserrat"/>
            </a:endParaRPr>
          </a:p>
        </p:txBody>
      </p:sp>
      <p:sp>
        <p:nvSpPr>
          <p:cNvPr id="59" name="Google Shape;59;p5"/>
          <p:cNvSpPr txBox="1">
            <a:spLocks noGrp="1"/>
          </p:cNvSpPr>
          <p:nvPr>
            <p:ph type="body" idx="1"/>
          </p:nvPr>
        </p:nvSpPr>
        <p:spPr>
          <a:xfrm>
            <a:off x="4018200" y="4970775"/>
            <a:ext cx="4935600" cy="156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0" name="Google Shape;60;p5"/>
          <p:cNvSpPr txBox="1">
            <a:spLocks noGrp="1"/>
          </p:cNvSpPr>
          <p:nvPr>
            <p:ph type="body" idx="2"/>
          </p:nvPr>
        </p:nvSpPr>
        <p:spPr>
          <a:xfrm>
            <a:off x="4018200" y="2507023"/>
            <a:ext cx="4935600" cy="156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1" name="Google Shape;61;p5"/>
          <p:cNvSpPr txBox="1"/>
          <p:nvPr/>
        </p:nvSpPr>
        <p:spPr>
          <a:xfrm>
            <a:off x="1174325" y="4446200"/>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4.</a:t>
            </a:r>
            <a:r>
              <a:rPr lang="en">
                <a:latin typeface="Montserrat Medium"/>
                <a:ea typeface="Montserrat Medium"/>
                <a:cs typeface="Montserrat Medium"/>
                <a:sym typeface="Montserrat Medium"/>
              </a:rPr>
              <a:t> How long did it take to find and rescue the boys?</a:t>
            </a:r>
            <a:endParaRPr>
              <a:latin typeface="Montserrat Medium"/>
              <a:ea typeface="Montserrat Medium"/>
              <a:cs typeface="Montserrat Medium"/>
              <a:sym typeface="Montserrat Medium"/>
            </a:endParaRPr>
          </a:p>
        </p:txBody>
      </p:sp>
      <p:sp>
        <p:nvSpPr>
          <p:cNvPr id="62" name="Google Shape;62;p5"/>
          <p:cNvSpPr txBox="1"/>
          <p:nvPr/>
        </p:nvSpPr>
        <p:spPr>
          <a:xfrm>
            <a:off x="1174325" y="2046225"/>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3.</a:t>
            </a:r>
            <a:r>
              <a:rPr lang="en">
                <a:latin typeface="Montserrat Medium"/>
                <a:ea typeface="Montserrat Medium"/>
                <a:cs typeface="Montserrat Medium"/>
                <a:sym typeface="Montserrat Medium"/>
              </a:rPr>
              <a:t> What was the temperature like inside the cave?</a:t>
            </a:r>
            <a:endParaRPr>
              <a:latin typeface="Montserrat Medium"/>
              <a:ea typeface="Montserrat Medium"/>
              <a:cs typeface="Montserrat Medium"/>
              <a:sym typeface="Montserrat Medium"/>
            </a:endParaRPr>
          </a:p>
        </p:txBody>
      </p:sp>
      <p:pic>
        <p:nvPicPr>
          <p:cNvPr id="63" name="Google Shape;63;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4" name="Google Shape;64;p5"/>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“Keep Fighting.”</a:t>
            </a:r>
            <a:endParaRPr sz="1250">
              <a:latin typeface="Montserrat Medium"/>
              <a:ea typeface="Montserrat Medium"/>
              <a:cs typeface="Montserrat Medium"/>
              <a:sym typeface="Montserrat Medium"/>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00FF00"/>
        </a:solidFill>
        <a:effectLst/>
      </p:bgPr>
    </p:bg>
    <p:spTree>
      <p:nvGrpSpPr>
        <p:cNvPr id="1" name="Shape 65"/>
        <p:cNvGrpSpPr/>
        <p:nvPr/>
      </p:nvGrpSpPr>
      <p:grpSpPr>
        <a:xfrm>
          <a:off x="0" y="0"/>
          <a:ext cx="0" cy="0"/>
          <a:chOff x="0" y="0"/>
          <a:chExt cx="0" cy="0"/>
        </a:xfrm>
      </p:grpSpPr>
      <p:sp>
        <p:nvSpPr>
          <p:cNvPr id="66" name="Google Shape;66;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67" name="Google Shape;67;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9" name="Google Shape;69;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0" name="Google Shape;70;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“Trapped in a Cave”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71" name="Google Shape;71;p6"/>
          <p:cNvSpPr txBox="1"/>
          <p:nvPr/>
        </p:nvSpPr>
        <p:spPr>
          <a:xfrm>
            <a:off x="1174325" y="2021125"/>
            <a:ext cx="7690500" cy="3894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ctr" rtl="0">
              <a:spcBef>
                <a:spcPts val="0"/>
              </a:spcBef>
              <a:spcAft>
                <a:spcPts val="0"/>
              </a:spcAft>
              <a:buNone/>
            </a:pPr>
            <a:r>
              <a:rPr lang="en">
                <a:latin typeface="Montserrat Medium"/>
                <a:ea typeface="Montserrat Medium"/>
                <a:cs typeface="Montserrat Medium"/>
                <a:sym typeface="Montserrat Medium"/>
              </a:rPr>
              <a:t>What do your answers tell you about what being trapped in the cave was like </a:t>
            </a:r>
            <a:endParaRPr>
              <a:latin typeface="Montserrat Medium"/>
              <a:ea typeface="Montserrat Medium"/>
              <a:cs typeface="Montserrat Medium"/>
              <a:sym typeface="Montserrat Medium"/>
            </a:endParaRPr>
          </a:p>
          <a:p>
            <a:pPr marL="228600" lvl="0" indent="-228600" algn="ctr" rtl="0">
              <a:spcBef>
                <a:spcPts val="0"/>
              </a:spcBef>
              <a:spcAft>
                <a:spcPts val="0"/>
              </a:spcAft>
              <a:buNone/>
            </a:pPr>
            <a:r>
              <a:rPr lang="en">
                <a:latin typeface="Montserrat Medium"/>
                <a:ea typeface="Montserrat Medium"/>
                <a:cs typeface="Montserrat Medium"/>
                <a:sym typeface="Montserrat Medium"/>
              </a:rPr>
              <a:t>for the boys?</a:t>
            </a:r>
            <a:endParaRPr>
              <a:latin typeface="Montserrat Medium"/>
              <a:ea typeface="Montserrat Medium"/>
              <a:cs typeface="Montserrat Medium"/>
              <a:sym typeface="Montserrat Medium"/>
            </a:endParaRPr>
          </a:p>
        </p:txBody>
      </p:sp>
      <p:sp>
        <p:nvSpPr>
          <p:cNvPr id="72" name="Google Shape;72;p6"/>
          <p:cNvSpPr txBox="1"/>
          <p:nvPr/>
        </p:nvSpPr>
        <p:spPr>
          <a:xfrm>
            <a:off x="1174325" y="1495075"/>
            <a:ext cx="76905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Think About It!</a:t>
            </a:r>
            <a:endParaRPr sz="1900">
              <a:solidFill>
                <a:srgbClr val="FFFFFF"/>
              </a:solidFill>
              <a:latin typeface="Montserrat ExtraBold"/>
              <a:ea typeface="Montserrat ExtraBold"/>
              <a:cs typeface="Montserrat ExtraBold"/>
              <a:sym typeface="Montserrat ExtraBold"/>
            </a:endParaRPr>
          </a:p>
        </p:txBody>
      </p:sp>
      <p:sp>
        <p:nvSpPr>
          <p:cNvPr id="73" name="Google Shape;73;p6"/>
          <p:cNvSpPr txBox="1">
            <a:spLocks noGrp="1"/>
          </p:cNvSpPr>
          <p:nvPr>
            <p:ph type="body" idx="1"/>
          </p:nvPr>
        </p:nvSpPr>
        <p:spPr>
          <a:xfrm>
            <a:off x="1183950" y="2631100"/>
            <a:ext cx="7690500" cy="3920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74" name="Google Shape;74;p6"/>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2-23/050123/trapped-in-a-cave.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
        <p:nvSpPr>
          <p:cNvPr id="85" name="Google Shape;85;p8">
            <a:hlinkClick r:id="rId3"/>
          </p:cNvPr>
          <p:cNvSpPr txBox="1"/>
          <p:nvPr/>
        </p:nvSpPr>
        <p:spPr>
          <a:xfrm>
            <a:off x="2519550" y="1901100"/>
            <a:ext cx="170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6" name="Google Shape;86;p8"/>
          <p:cNvSpPr txBox="1">
            <a:spLocks noGrp="1"/>
          </p:cNvSpPr>
          <p:nvPr>
            <p:ph type="body" idx="1"/>
          </p:nvPr>
        </p:nvSpPr>
        <p:spPr>
          <a:xfrm>
            <a:off x="3207500" y="712650"/>
            <a:ext cx="2546400" cy="4032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body" idx="1"/>
          </p:nvPr>
        </p:nvSpPr>
        <p:spPr>
          <a:xfrm>
            <a:off x="3929325" y="4088175"/>
            <a:ext cx="4935600" cy="24639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2" name="Google Shape;92;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4018200" y="4826125"/>
            <a:ext cx="4935600" cy="1619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8" name="Google Shape;98;p10"/>
          <p:cNvSpPr txBox="1">
            <a:spLocks noGrp="1"/>
          </p:cNvSpPr>
          <p:nvPr>
            <p:ph type="body" idx="2"/>
          </p:nvPr>
        </p:nvSpPr>
        <p:spPr>
          <a:xfrm>
            <a:off x="4018200" y="2352075"/>
            <a:ext cx="4935600" cy="1720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9" name="Google Shape;99;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1"/>
          <p:cNvSpPr txBox="1">
            <a:spLocks noGrp="1"/>
          </p:cNvSpPr>
          <p:nvPr>
            <p:ph type="body" idx="1"/>
          </p:nvPr>
        </p:nvSpPr>
        <p:spPr>
          <a:xfrm>
            <a:off x="1183950" y="2570150"/>
            <a:ext cx="7690500" cy="39360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5" name="Google Shape;105;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Montserrat Medium</vt:lpstr>
      <vt:lpstr>Montserrat ExtraBold</vt:lpstr>
      <vt:lpstr>Montserrat</vt:lpstr>
      <vt:lpstr>Oswald Light</vt:lpstr>
      <vt:lpstr>Coming Soon</vt:lpstr>
      <vt:lpstr>Caveat</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2023-04-04T12:34:35Z</dcterms:modified>
</cp:coreProperties>
</file>