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“Will Electric Cars Save the World?”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Electric Vehicles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Will Electric Cars Save the World?</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Elsie missed school today and didn’t get to read “Will Electric Cars Save the World?”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Elsie</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426" r="2435"/>
          <a:stretch/>
        </p:blipFill>
        <p:spPr>
          <a:xfrm>
            <a:off x="7134750" y="1115775"/>
            <a:ext cx="2325900" cy="163425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“Will Electric Cars Save the World?”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Why are electric vehicles better for Earth than gas-powered vehicles?</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is keeping some people from buying EVs?</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How do you save money once you own an EV?</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Who is trying to get more people to buy EVs?</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When will some states ban the sale of gas-powered cars?</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20123/will-electric-cars-save-the-world.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31494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Oswald Light</vt:lpstr>
      <vt:lpstr>Caveat</vt:lpstr>
      <vt:lpstr>Montserrat ExtraBold</vt:lpstr>
      <vt:lpstr>Montserrat Black</vt:lpstr>
      <vt:lpstr>Montserrat Medium</vt:lpstr>
      <vt:lpstr>Arial</vt:lpstr>
      <vt:lpstr>Oswald</vt:lpstr>
      <vt:lpstr>Montserrat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2022-12-01T16:38:09Z</dcterms:modified>
</cp:coreProperties>
</file>