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“Cashing In”</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December 2021/January 2022</a:t>
            </a:r>
            <a:endParaRPr sz="1200">
              <a:latin typeface="Montserrat"/>
              <a:ea typeface="Montserrat"/>
              <a:cs typeface="Montserrat"/>
              <a:sym typeface="Montserrat"/>
            </a:endParaRPr>
          </a:p>
        </p:txBody>
      </p:sp>
      <p:grpSp>
        <p:nvGrpSpPr>
          <p:cNvPr id="18" name="Google Shape;18;p3"/>
          <p:cNvGrpSpPr/>
          <p:nvPr/>
        </p:nvGrpSpPr>
        <p:grpSpPr>
          <a:xfrm>
            <a:off x="2446653" y="712650"/>
            <a:ext cx="36822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sp>
        <p:nvSpPr>
          <p:cNvPr id="21" name="Google Shape;21;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the New NIL Rule</a:t>
            </a:r>
            <a:endParaRPr sz="3100" i="1">
              <a:solidFill>
                <a:srgbClr val="6AA84F"/>
              </a:solidFill>
              <a:latin typeface="Montserrat ExtraBold"/>
              <a:ea typeface="Montserrat ExtraBold"/>
              <a:cs typeface="Montserrat ExtraBold"/>
              <a:sym typeface="Montserrat ExtraBold"/>
            </a:endParaRPr>
          </a:p>
        </p:txBody>
      </p:sp>
      <p:sp>
        <p:nvSpPr>
          <p:cNvPr id="22" name="Google Shape;22;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Cashing In</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3" name="Google Shape;23;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Marcus missed school today and didn’t get to read “Cashing In.” He wants to know what the article says, but he only has one minute before dinner. Answer the questions on the following slides, which will help you sum up the article for </a:t>
            </a:r>
            <a:r>
              <a:rPr lang="en">
                <a:solidFill>
                  <a:schemeClr val="dk1"/>
                </a:solidFill>
                <a:latin typeface="Montserrat Medium"/>
                <a:ea typeface="Montserrat Medium"/>
                <a:cs typeface="Montserrat Medium"/>
                <a:sym typeface="Montserrat Medium"/>
              </a:rPr>
              <a:t>Marcus</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5" name="Google Shape;25;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7" name="Google Shape;27;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8" name="Google Shape;28;p3"/>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29" name="Google Shape;29;p3"/>
          <p:cNvPicPr preferRelativeResize="0"/>
          <p:nvPr/>
        </p:nvPicPr>
        <p:blipFill>
          <a:blip r:embed="rId4">
            <a:alphaModFix/>
          </a:blip>
          <a:stretch>
            <a:fillRect/>
          </a:stretch>
        </p:blipFill>
        <p:spPr>
          <a:xfrm rot="4109499">
            <a:off x="2935310" y="3322951"/>
            <a:ext cx="1082656" cy="641698"/>
          </a:xfrm>
          <a:prstGeom prst="rect">
            <a:avLst/>
          </a:prstGeom>
          <a:noFill/>
          <a:ln>
            <a:noFill/>
          </a:ln>
        </p:spPr>
      </p:pic>
      <p:sp>
        <p:nvSpPr>
          <p:cNvPr id="30" name="Google Shape;30;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31" name="Google Shape;31;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pic>
        <p:nvPicPr>
          <p:cNvPr id="32" name="Google Shape;32;p3"/>
          <p:cNvPicPr preferRelativeResize="0"/>
          <p:nvPr/>
        </p:nvPicPr>
        <p:blipFill rotWithShape="1">
          <a:blip r:embed="rId5">
            <a:alphaModFix/>
          </a:blip>
          <a:srcRect t="29" b="29"/>
          <a:stretch/>
        </p:blipFill>
        <p:spPr>
          <a:xfrm>
            <a:off x="7134775" y="1131411"/>
            <a:ext cx="2325900" cy="1555984"/>
          </a:xfrm>
          <a:prstGeom prst="rect">
            <a:avLst/>
          </a:prstGeom>
          <a:noFill/>
          <a:ln>
            <a:noFill/>
          </a:ln>
          <a:effectLst>
            <a:outerShdw blurRad="57150" dist="38100" dir="216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5" name="Google Shape;35;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“Cashing In”</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2021/January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39" name="Google Shape;39;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40" name="Google Shape;40;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2" name="Google Shape;42;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43" name="Google Shape;43;p4"/>
          <p:cNvGrpSpPr/>
          <p:nvPr/>
        </p:nvGrpSpPr>
        <p:grpSpPr>
          <a:xfrm>
            <a:off x="668050" y="2329300"/>
            <a:ext cx="986550" cy="1112700"/>
            <a:chOff x="668050" y="2329300"/>
            <a:chExt cx="986550" cy="1112700"/>
          </a:xfrm>
        </p:grpSpPr>
        <p:sp>
          <p:nvSpPr>
            <p:cNvPr id="44" name="Google Shape;44;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6" name="Google Shape;46;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grpSp>
        <p:nvGrpSpPr>
          <p:cNvPr id="47" name="Google Shape;47;p4"/>
          <p:cNvGrpSpPr/>
          <p:nvPr/>
        </p:nvGrpSpPr>
        <p:grpSpPr>
          <a:xfrm>
            <a:off x="668050" y="3379863"/>
            <a:ext cx="986550" cy="1112700"/>
            <a:chOff x="668050" y="3433800"/>
            <a:chExt cx="986550" cy="1112700"/>
          </a:xfrm>
        </p:grpSpPr>
        <p:sp>
          <p:nvSpPr>
            <p:cNvPr id="48" name="Google Shape;48;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51" name="Google Shape;51;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4" name="Google Shape;54;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6" name="Google Shape;56;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7" name="Google Shape;57;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1" name="Google Shape;61;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2" name="Google Shape;62;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makes the rules in college sports?</a:t>
            </a:r>
            <a:endParaRPr>
              <a:solidFill>
                <a:schemeClr val="dk1"/>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None/>
            </a:pPr>
            <a:endParaRPr sz="1550">
              <a:solidFill>
                <a:schemeClr val="dk1"/>
              </a:solidFill>
              <a:latin typeface="Montserrat ExtraBold"/>
              <a:ea typeface="Montserrat ExtraBold"/>
              <a:cs typeface="Montserrat ExtraBold"/>
              <a:sym typeface="Montserrat ExtraBold"/>
            </a:endParaRPr>
          </a:p>
          <a:p>
            <a:pPr marL="0" lvl="0" indent="0" algn="l" rtl="0">
              <a:lnSpc>
                <a:spcPct val="150000"/>
              </a:lnSpc>
              <a:spcBef>
                <a:spcPts val="0"/>
              </a:spcBef>
              <a:spcAft>
                <a:spcPts val="0"/>
              </a:spcAft>
              <a:buNone/>
            </a:pP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How do colleges make money from sports?</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weren’t college athletes allowed to earn money from their NIL in the past?</a:t>
            </a:r>
            <a:endParaRPr sz="1550">
              <a:solidFill>
                <a:srgbClr val="FFFFFF"/>
              </a:solidFill>
              <a:latin typeface="Montserrat Medium"/>
              <a:ea typeface="Montserrat Medium"/>
              <a:cs typeface="Montserrat Medium"/>
              <a:sym typeface="Montserrat Medium"/>
            </a:endParaRPr>
          </a:p>
        </p:txBody>
      </p:sp>
      <p:sp>
        <p:nvSpPr>
          <p:cNvPr id="65" name="Google Shape;65;p4"/>
          <p:cNvSpPr txBox="1"/>
          <p:nvPr/>
        </p:nvSpPr>
        <p:spPr>
          <a:xfrm>
            <a:off x="1892800" y="46002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When did the NCAA change the rule about college athletes earning money?</a:t>
            </a:r>
            <a:endParaRPr sz="1550">
              <a:solidFill>
                <a:srgbClr val="FFFFFF"/>
              </a:solidFill>
              <a:latin typeface="Montserrat Medium"/>
              <a:ea typeface="Montserrat Medium"/>
              <a:cs typeface="Montserrat Medium"/>
              <a:sym typeface="Montserrat Medium"/>
            </a:endParaRPr>
          </a:p>
        </p:txBody>
      </p:sp>
      <p:sp>
        <p:nvSpPr>
          <p:cNvPr id="66" name="Google Shape;66;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are two examples of how college athletes are now earning money?</a:t>
            </a:r>
            <a:endParaRPr sz="1550">
              <a:solidFill>
                <a:srgbClr val="FFFFFF"/>
              </a:solidFill>
              <a:latin typeface="Montserrat Medium"/>
              <a:ea typeface="Montserrat Medium"/>
              <a:cs typeface="Montserrat Medium"/>
              <a:sym typeface="Montserra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1-22/120121/cashing-in.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a:hlinkClick r:id="rId3"/>
          </p:cNvPr>
          <p:cNvSpPr txBox="1"/>
          <p:nvPr/>
        </p:nvSpPr>
        <p:spPr>
          <a:xfrm>
            <a:off x="2510950" y="2277375"/>
            <a:ext cx="11388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vt:lpstr>
      <vt:lpstr>Oswald</vt:lpstr>
      <vt:lpstr>Caveat</vt:lpstr>
      <vt:lpstr>Oswald Light</vt:lpstr>
      <vt:lpstr>Montserrat Medium</vt:lpstr>
      <vt:lpstr>Arial</vt:lpstr>
      <vt:lpstr>Montserrat ExtraBold</vt:lpstr>
      <vt:lpstr>Montserrat Black</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2021-10-20T21:30:28Z</dcterms:modified>
</cp:coreProperties>
</file>