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72"/>
  </p:normalViewPr>
  <p:slideViewPr>
    <p:cSldViewPr snapToGrid="0">
      <p:cViewPr varScale="1">
        <p:scale>
          <a:sx n="114" d="100"/>
          <a:sy n="114" d="100"/>
        </p:scale>
        <p:origin x="1776"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“The Boy Who Fought Hitler”</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April 2022</a:t>
            </a:r>
            <a:endParaRPr sz="1200">
              <a:latin typeface="Montserrat"/>
              <a:ea typeface="Montserrat"/>
              <a:cs typeface="Montserrat"/>
              <a:sym typeface="Montserrat"/>
            </a:endParaRPr>
          </a:p>
        </p:txBody>
      </p:sp>
      <p:grpSp>
        <p:nvGrpSpPr>
          <p:cNvPr id="19" name="Google Shape;19;p3"/>
          <p:cNvGrpSpPr/>
          <p:nvPr/>
        </p:nvGrpSpPr>
        <p:grpSpPr>
          <a:xfrm>
            <a:off x="2446675" y="712650"/>
            <a:ext cx="4310700" cy="403200"/>
            <a:chOff x="2446675" y="712650"/>
            <a:chExt cx="4310700" cy="403200"/>
          </a:xfrm>
        </p:grpSpPr>
        <p:sp>
          <p:nvSpPr>
            <p:cNvPr id="20" name="Google Shape;20;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cxnSp>
          <p:nvCxnSpPr>
            <p:cNvPr id="21" name="Google Shape;21;p3"/>
            <p:cNvCxnSpPr/>
            <p:nvPr/>
          </p:nvCxnSpPr>
          <p:spPr>
            <a:xfrm>
              <a:off x="3232325" y="981425"/>
              <a:ext cx="3201000" cy="0"/>
            </a:xfrm>
            <a:prstGeom prst="straightConnector1">
              <a:avLst/>
            </a:prstGeom>
            <a:noFill/>
            <a:ln w="9525" cap="flat" cmpd="sng">
              <a:solidFill>
                <a:schemeClr val="dk2"/>
              </a:solidFill>
              <a:prstDash val="solid"/>
              <a:round/>
              <a:headEnd type="none" w="med" len="med"/>
              <a:tailEnd type="none" w="med" len="med"/>
            </a:ln>
          </p:spPr>
        </p:cxnSp>
      </p:grpSp>
      <p:pic>
        <p:nvPicPr>
          <p:cNvPr id="22" name="Google Shape;22;p3"/>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23" name="Google Shape;23;p3"/>
          <p:cNvSpPr txBox="1"/>
          <p:nvPr/>
        </p:nvSpPr>
        <p:spPr>
          <a:xfrm>
            <a:off x="1070300" y="1283791"/>
            <a:ext cx="5929800"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4" name="Google Shape;24;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5" name="Google Shape;25;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6" name="Google Shape;26;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7" name="Google Shape;27;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8" name="Google Shape;28;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9" name="Google Shape;29;p3"/>
          <p:cNvPicPr preferRelativeResize="0"/>
          <p:nvPr/>
        </p:nvPicPr>
        <p:blipFill>
          <a:blip r:embed="rId4">
            <a:alphaModFix/>
          </a:blip>
          <a:stretch>
            <a:fillRect/>
          </a:stretch>
        </p:blipFill>
        <p:spPr>
          <a:xfrm rot="4109499">
            <a:off x="2935310" y="3246751"/>
            <a:ext cx="1082656" cy="641698"/>
          </a:xfrm>
          <a:prstGeom prst="rect">
            <a:avLst/>
          </a:prstGeom>
          <a:noFill/>
          <a:ln>
            <a:noFill/>
          </a:ln>
        </p:spPr>
      </p:pic>
      <p:sp>
        <p:nvSpPr>
          <p:cNvPr id="30" name="Google Shape;30;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The Boy Who Fought Hitler</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pic>
        <p:nvPicPr>
          <p:cNvPr id="31" name="Google Shape;31;p3"/>
          <p:cNvPicPr preferRelativeResize="0"/>
          <p:nvPr/>
        </p:nvPicPr>
        <p:blipFill rotWithShape="1">
          <a:blip r:embed="rId5">
            <a:alphaModFix/>
          </a:blip>
          <a:srcRect l="1932" r="1922"/>
          <a:stretch/>
        </p:blipFill>
        <p:spPr>
          <a:xfrm>
            <a:off x="7177300" y="1071962"/>
            <a:ext cx="2283375" cy="1587663"/>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4" name="Google Shape;34;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Boy Who Fought Hitler”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2022</a:t>
            </a:r>
            <a:endParaRPr sz="1200">
              <a:solidFill>
                <a:schemeClr val="dk1"/>
              </a:solidFill>
              <a:latin typeface="Montserrat"/>
              <a:ea typeface="Montserrat"/>
              <a:cs typeface="Montserrat"/>
              <a:sym typeface="Montserrat"/>
            </a:endParaRPr>
          </a:p>
          <a:p>
            <a:pPr marL="0" lvl="0" indent="0" algn="ctr" rtl="0">
              <a:spcBef>
                <a:spcPts val="0"/>
              </a:spcBef>
              <a:spcAft>
                <a:spcPts val="0"/>
              </a:spcAft>
              <a:buNone/>
            </a:pPr>
            <a:endParaRPr sz="1200">
              <a:solidFill>
                <a:schemeClr val="dk1"/>
              </a:solidFill>
              <a:latin typeface="Montserrat"/>
              <a:ea typeface="Montserrat"/>
              <a:cs typeface="Montserrat"/>
              <a:sym typeface="Montserrat"/>
            </a:endParaRPr>
          </a:p>
        </p:txBody>
      </p:sp>
      <p:pic>
        <p:nvPicPr>
          <p:cNvPr id="38" name="Google Shape;38;p4"/>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39" name="Google Shape;39;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40" name="Google Shape;40;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41" name="Google Shape;41;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3" name="Google Shape;43;p4"/>
          <p:cNvSpPr txBox="1"/>
          <p:nvPr/>
        </p:nvSpPr>
        <p:spPr>
          <a:xfrm>
            <a:off x="3874375" y="2271575"/>
            <a:ext cx="5033700" cy="1168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Ben shivered but held his head high. He ignored the insult and moved on.</a:t>
            </a:r>
            <a:endParaRPr sz="1700">
              <a:latin typeface="Coming Soon"/>
              <a:ea typeface="Coming Soon"/>
              <a:cs typeface="Coming Soon"/>
              <a:sym typeface="Coming Soon"/>
            </a:endParaRPr>
          </a:p>
        </p:txBody>
      </p:sp>
      <p:sp>
        <p:nvSpPr>
          <p:cNvPr id="44" name="Google Shape;44;p4"/>
          <p:cNvSpPr txBox="1"/>
          <p:nvPr/>
        </p:nvSpPr>
        <p:spPr>
          <a:xfrm>
            <a:off x="3825525" y="3682900"/>
            <a:ext cx="51432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“Jewish Fighters.”</a:t>
            </a:r>
            <a:endParaRPr sz="1250" b="1">
              <a:latin typeface="Montserrat"/>
              <a:ea typeface="Montserrat"/>
              <a:cs typeface="Montserrat"/>
              <a:sym typeface="Montserrat"/>
            </a:endParaRPr>
          </a:p>
        </p:txBody>
      </p:sp>
      <p:sp>
        <p:nvSpPr>
          <p:cNvPr id="45" name="Google Shape;45;p4"/>
          <p:cNvSpPr txBox="1"/>
          <p:nvPr/>
        </p:nvSpPr>
        <p:spPr>
          <a:xfrm>
            <a:off x="4018200" y="2021263"/>
            <a:ext cx="47265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opening section.</a:t>
            </a:r>
            <a:endParaRPr sz="1250">
              <a:latin typeface="Montserrat Medium"/>
              <a:ea typeface="Montserrat Medium"/>
              <a:cs typeface="Montserrat Medium"/>
              <a:sym typeface="Montserrat Medium"/>
            </a:endParaRPr>
          </a:p>
        </p:txBody>
      </p:sp>
      <p:sp>
        <p:nvSpPr>
          <p:cNvPr id="46" name="Google Shape;46;p4"/>
          <p:cNvSpPr txBox="1">
            <a:spLocks noGrp="1"/>
          </p:cNvSpPr>
          <p:nvPr>
            <p:ph type="body" idx="1"/>
          </p:nvPr>
        </p:nvSpPr>
        <p:spPr>
          <a:xfrm>
            <a:off x="3929325" y="4075437"/>
            <a:ext cx="4935600" cy="24765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7" name="Google Shape;47;p4"/>
          <p:cNvSpPr txBox="1"/>
          <p:nvPr/>
        </p:nvSpPr>
        <p:spPr>
          <a:xfrm>
            <a:off x="1228025" y="202127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How did Ben respond when a neighbor insulted him for being Jewish?</a:t>
            </a:r>
            <a:endParaRPr>
              <a:latin typeface="Montserrat Medium"/>
              <a:ea typeface="Montserrat Medium"/>
              <a:cs typeface="Montserrat Medium"/>
              <a:sym typeface="Montserrat Medium"/>
            </a:endParaRPr>
          </a:p>
        </p:txBody>
      </p:sp>
      <p:sp>
        <p:nvSpPr>
          <p:cNvPr id="48" name="Google Shape;48;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When Ben learned that there was a group of partisans 100 miles away, what did he do?</a:t>
            </a:r>
            <a:endParaRPr>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9"/>
        <p:cNvGrpSpPr/>
        <p:nvPr/>
      </p:nvGrpSpPr>
      <p:grpSpPr>
        <a:xfrm>
          <a:off x="0" y="0"/>
          <a:ext cx="0" cy="0"/>
          <a:chOff x="0" y="0"/>
          <a:chExt cx="0" cy="0"/>
        </a:xfrm>
      </p:grpSpPr>
      <p:sp>
        <p:nvSpPr>
          <p:cNvPr id="50" name="Google Shape;50;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1" name="Google Shape;51;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 name="Google Shape;52;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3" name="Google Shape;53;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4" name="Google Shape;54;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Boy Who Fought Hitler”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56" name="Google Shape;56;p5"/>
          <p:cNvSpPr txBox="1"/>
          <p:nvPr/>
        </p:nvSpPr>
        <p:spPr>
          <a:xfrm>
            <a:off x="3904350" y="2046225"/>
            <a:ext cx="51633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“Terrible Rumors.”</a:t>
            </a:r>
            <a:endParaRPr sz="1250" b="1">
              <a:latin typeface="Montserrat"/>
              <a:ea typeface="Montserrat"/>
              <a:cs typeface="Montserrat"/>
              <a:sym typeface="Montserrat"/>
            </a:endParaRPr>
          </a:p>
        </p:txBody>
      </p:sp>
      <p:sp>
        <p:nvSpPr>
          <p:cNvPr id="57" name="Google Shape;57;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8" name="Google Shape;58;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9" name="Google Shape;59;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61" name="Google Shape;61;p5"/>
          <p:cNvSpPr txBox="1"/>
          <p:nvPr/>
        </p:nvSpPr>
        <p:spPr>
          <a:xfrm>
            <a:off x="3880275" y="4457763"/>
            <a:ext cx="5033700" cy="2712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“Rebuilding a Life.”</a:t>
            </a:r>
            <a:endParaRPr sz="1250" b="1">
              <a:solidFill>
                <a:schemeClr val="dk1"/>
              </a:solidFill>
              <a:latin typeface="Montserrat"/>
              <a:ea typeface="Montserrat"/>
              <a:cs typeface="Montserrat"/>
              <a:sym typeface="Montserrat"/>
            </a:endParaRPr>
          </a:p>
        </p:txBody>
      </p:sp>
      <p:sp>
        <p:nvSpPr>
          <p:cNvPr id="62" name="Google Shape;62;p5"/>
          <p:cNvSpPr txBox="1">
            <a:spLocks noGrp="1"/>
          </p:cNvSpPr>
          <p:nvPr>
            <p:ph type="body" idx="1"/>
          </p:nvPr>
        </p:nvSpPr>
        <p:spPr>
          <a:xfrm>
            <a:off x="4018200" y="4960750"/>
            <a:ext cx="4935600" cy="1574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5"/>
          <p:cNvSpPr txBox="1">
            <a:spLocks noGrp="1"/>
          </p:cNvSpPr>
          <p:nvPr>
            <p:ph type="body" idx="2"/>
          </p:nvPr>
        </p:nvSpPr>
        <p:spPr>
          <a:xfrm>
            <a:off x="4018200" y="2311875"/>
            <a:ext cx="4935600" cy="1760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4" name="Google Shape;64;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What did Ben do after the war ended?</a:t>
            </a:r>
            <a:endParaRPr>
              <a:latin typeface="Montserrat Medium"/>
              <a:ea typeface="Montserrat Medium"/>
              <a:cs typeface="Montserrat Medium"/>
              <a:sym typeface="Montserrat Medium"/>
            </a:endParaRPr>
          </a:p>
        </p:txBody>
      </p:sp>
      <p:sp>
        <p:nvSpPr>
          <p:cNvPr id="65" name="Google Shape;65;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When Ben heard that his family was having problems in the Warsaw ghetto, how did he respond?</a:t>
            </a:r>
            <a:endParaRPr>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6"/>
        <p:cNvGrpSpPr/>
        <p:nvPr/>
      </p:nvGrpSpPr>
      <p:grpSpPr>
        <a:xfrm>
          <a:off x="0" y="0"/>
          <a:ext cx="0" cy="0"/>
          <a:chOff x="0" y="0"/>
          <a:chExt cx="0" cy="0"/>
        </a:xfrm>
      </p:grpSpPr>
      <p:sp>
        <p:nvSpPr>
          <p:cNvPr id="67" name="Google Shape;6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8" name="Google Shape;6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0" name="Google Shape;7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1" name="Google Shape;71;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“The Boy Who Fought Hitler”</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2022</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72" name="Google Shape;72;p6"/>
          <p:cNvPicPr preferRelativeResize="0"/>
          <p:nvPr/>
        </p:nvPicPr>
        <p:blipFill>
          <a:blip r:embed="rId3">
            <a:alphaModFix/>
          </a:blip>
          <a:stretch>
            <a:fillRect/>
          </a:stretch>
        </p:blipFill>
        <p:spPr>
          <a:xfrm>
            <a:off x="668050" y="661025"/>
            <a:ext cx="1524400" cy="403187"/>
          </a:xfrm>
          <a:prstGeom prst="rect">
            <a:avLst/>
          </a:prstGeom>
          <a:noFill/>
          <a:ln>
            <a:noFill/>
          </a:ln>
        </p:spPr>
      </p:pic>
      <p:sp>
        <p:nvSpPr>
          <p:cNvPr id="73" name="Google Shape;73;p6"/>
          <p:cNvSpPr txBox="1"/>
          <p:nvPr/>
        </p:nvSpPr>
        <p:spPr>
          <a:xfrm>
            <a:off x="1174325" y="2021125"/>
            <a:ext cx="7690500" cy="594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Ben’s personality?</a:t>
            </a:r>
            <a:endParaRPr>
              <a:latin typeface="Montserrat Medium"/>
              <a:ea typeface="Montserrat Medium"/>
              <a:cs typeface="Montserrat Medium"/>
              <a:sym typeface="Montserrat Medium"/>
            </a:endParaRPr>
          </a:p>
        </p:txBody>
      </p:sp>
      <p:sp>
        <p:nvSpPr>
          <p:cNvPr id="74" name="Google Shape;74;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5" name="Google Shape;75;p6"/>
          <p:cNvSpPr txBox="1">
            <a:spLocks noGrp="1"/>
          </p:cNvSpPr>
          <p:nvPr>
            <p:ph type="body" idx="1"/>
          </p:nvPr>
        </p:nvSpPr>
        <p:spPr>
          <a:xfrm>
            <a:off x="1174425" y="2616025"/>
            <a:ext cx="7690500" cy="39360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1-22/040122/the-boy-who-fought-hitler.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6" name="Google Shape;86;p8">
            <a:hlinkClick r:id="rId3"/>
          </p:cNvPr>
          <p:cNvSpPr txBox="1"/>
          <p:nvPr/>
        </p:nvSpPr>
        <p:spPr>
          <a:xfrm>
            <a:off x="2484250" y="1864775"/>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7" name="Google Shape;87;p8"/>
          <p:cNvSpPr txBox="1">
            <a:spLocks noGrp="1"/>
          </p:cNvSpPr>
          <p:nvPr>
            <p:ph type="body" idx="4294967295"/>
          </p:nvPr>
        </p:nvSpPr>
        <p:spPr>
          <a:xfrm>
            <a:off x="3191975" y="665705"/>
            <a:ext cx="3239700" cy="400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9"/>
          <p:cNvSpPr txBox="1">
            <a:spLocks noGrp="1"/>
          </p:cNvSpPr>
          <p:nvPr>
            <p:ph type="body" idx="1"/>
          </p:nvPr>
        </p:nvSpPr>
        <p:spPr>
          <a:xfrm>
            <a:off x="3929325" y="4075437"/>
            <a:ext cx="4935600" cy="2476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3" name="Google Shape;93;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0"/>
          <p:cNvSpPr txBox="1">
            <a:spLocks noGrp="1"/>
          </p:cNvSpPr>
          <p:nvPr>
            <p:ph type="body" idx="1"/>
          </p:nvPr>
        </p:nvSpPr>
        <p:spPr>
          <a:xfrm>
            <a:off x="4018200" y="4803800"/>
            <a:ext cx="4935600" cy="1731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body" idx="2"/>
          </p:nvPr>
        </p:nvSpPr>
        <p:spPr>
          <a:xfrm>
            <a:off x="4018200" y="2436475"/>
            <a:ext cx="4935600" cy="1635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0" name="Google Shape;100;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a:spLocks noGrp="1"/>
          </p:cNvSpPr>
          <p:nvPr>
            <p:ph type="body" idx="1"/>
          </p:nvPr>
        </p:nvSpPr>
        <p:spPr>
          <a:xfrm>
            <a:off x="1174425" y="2616025"/>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6" name="Google Shape;106;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vt:lpstr>
      <vt:lpstr>Montserrat ExtraBold</vt:lpstr>
      <vt:lpstr>Oswald Light</vt:lpstr>
      <vt:lpstr>Coming Soon</vt:lpstr>
      <vt:lpstr>Arial</vt:lpstr>
      <vt:lpstr>Caveat</vt:lpstr>
      <vt:lpstr>Montserrat Medium</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2022-03-04T19:39:59Z</dcterms:modified>
</cp:coreProperties>
</file>