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Montserrat" pitchFamily="2" charset="77"/>
      <p:regular r:id="rId10"/>
      <p:bold r:id="rId11"/>
      <p:italic r:id="rId12"/>
      <p:boldItalic r:id="rId13"/>
    </p:embeddedFont>
    <p:embeddedFont>
      <p:font typeface="Montserrat ExtraBold" pitchFamily="2" charset="77"/>
      <p:bold r:id="rId14"/>
      <p:italic r:id="rId15"/>
      <p:boldItalic r:id="rId16"/>
    </p:embeddedFont>
    <p:embeddedFont>
      <p:font typeface="Montserrat Medium" pitchFamily="2" charset="77"/>
      <p:regular r:id="rId17"/>
      <p:bold r:id="rId18"/>
      <p:italic r:id="rId19"/>
      <p:boldItalic r:id="rId20"/>
    </p:embeddedFont>
    <p:embeddedFont>
      <p:font typeface="Oswald Regular" pitchFamily="2"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638687021_0_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63868702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7175753d5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7175753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717530f2b_0_6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717530f2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7175753d5_0_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7175753d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7175753d5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7175753d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93F4EF"/>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5</a:t>
            </a:r>
            <a:endParaRPr/>
          </a:p>
        </p:txBody>
      </p:sp>
      <p:sp>
        <p:nvSpPr>
          <p:cNvPr id="16" name="Google Shape;16;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8" name="Google Shape;18;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9" name="Google Shape;19;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Winter”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2021</a:t>
            </a:r>
            <a:endParaRPr sz="1200">
              <a:latin typeface="Montserrat"/>
              <a:ea typeface="Montserrat"/>
              <a:cs typeface="Montserrat"/>
              <a:sym typeface="Montserrat"/>
            </a:endParaRPr>
          </a:p>
        </p:txBody>
      </p:sp>
      <p:grpSp>
        <p:nvGrpSpPr>
          <p:cNvPr id="20" name="Google Shape;20;p3"/>
          <p:cNvGrpSpPr/>
          <p:nvPr/>
        </p:nvGrpSpPr>
        <p:grpSpPr>
          <a:xfrm>
            <a:off x="2446675" y="712650"/>
            <a:ext cx="4310700" cy="403200"/>
            <a:chOff x="2446675" y="712650"/>
            <a:chExt cx="4310700" cy="403200"/>
          </a:xfrm>
        </p:grpSpPr>
        <p:sp>
          <p:nvSpPr>
            <p:cNvPr id="21" name="Google Shape;21;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2" name="Google Shape;22;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23" name="Google Shape;23;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4" name="Google Shape;24;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“The Curse of Winter.”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pic>
        <p:nvPicPr>
          <p:cNvPr id="25" name="Google Shape;25;p3"/>
          <p:cNvPicPr preferRelativeResize="0"/>
          <p:nvPr/>
        </p:nvPicPr>
        <p:blipFill>
          <a:blip r:embed="rId3">
            <a:alphaModFix/>
          </a:blip>
          <a:stretch>
            <a:fillRect/>
          </a:stretch>
        </p:blipFill>
        <p:spPr>
          <a:xfrm>
            <a:off x="7177300" y="1121775"/>
            <a:ext cx="2283375" cy="1530551"/>
          </a:xfrm>
          <a:prstGeom prst="rect">
            <a:avLst/>
          </a:prstGeom>
          <a:noFill/>
          <a:ln>
            <a:noFill/>
          </a:ln>
          <a:effectLst>
            <a:outerShdw blurRad="57150" dist="38100" dir="2160000" algn="bl" rotWithShape="0">
              <a:srgbClr val="000000">
                <a:alpha val="50000"/>
              </a:srgbClr>
            </a:outerShdw>
          </a:effectLst>
        </p:spPr>
      </p:pic>
      <p:sp>
        <p:nvSpPr>
          <p:cNvPr id="26" name="Google Shape;26;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7" name="Google Shape;27;p3"/>
          <p:cNvSpPr txBox="1"/>
          <p:nvPr/>
        </p:nvSpPr>
        <p:spPr>
          <a:xfrm>
            <a:off x="4125000" y="3558700"/>
            <a:ext cx="5194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Persephone, shortly after your first trip to the Underworld. You tell your mother about your time there, and she has some questions.</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chemeClr val="dk1"/>
                </a:solidFill>
                <a:latin typeface="Montserrat Medium"/>
                <a:ea typeface="Montserrat Medium"/>
                <a:cs typeface="Montserrat Medium"/>
                <a:sym typeface="Montserrat Medium"/>
              </a:rPr>
              <a:t>Make inferences to answer each of her questions in the following slides with at least one complete sentence.</a:t>
            </a:r>
            <a:endParaRPr>
              <a:latin typeface="Montserrat Medium"/>
              <a:ea typeface="Montserrat Medium"/>
              <a:cs typeface="Montserrat Medium"/>
              <a:sym typeface="Montserrat Medium"/>
            </a:endParaRPr>
          </a:p>
        </p:txBody>
      </p:sp>
      <p:sp>
        <p:nvSpPr>
          <p:cNvPr id="28" name="Google Shape;28;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9" name="Google Shape;29;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30" name="Google Shape;30;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31" name="Google Shape;31;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a:solidFill>
                  <a:srgbClr val="1155CC"/>
                </a:solidFill>
                <a:latin typeface="Montserrat"/>
                <a:ea typeface="Montserrat"/>
                <a:cs typeface="Montserrat"/>
                <a:sym typeface="Montserrat"/>
              </a:rPr>
              <a:t>Click here to watch our video!</a:t>
            </a:r>
            <a:endParaRPr b="1">
              <a:solidFill>
                <a:srgbClr val="1155CC"/>
              </a:solidFill>
              <a:latin typeface="Montserrat"/>
              <a:ea typeface="Montserrat"/>
              <a:cs typeface="Montserrat"/>
              <a:sym typeface="Montserrat"/>
            </a:endParaRPr>
          </a:p>
        </p:txBody>
      </p:sp>
      <p:pic>
        <p:nvPicPr>
          <p:cNvPr id="33" name="Google Shape;33;p3"/>
          <p:cNvPicPr preferRelativeResize="0"/>
          <p:nvPr/>
        </p:nvPicPr>
        <p:blipFill>
          <a:blip r:embed="rId4">
            <a:alphaModFix/>
          </a:blip>
          <a:stretch>
            <a:fillRect/>
          </a:stretch>
        </p:blipFill>
        <p:spPr>
          <a:xfrm rot="20">
            <a:off x="6932750" y="5427056"/>
            <a:ext cx="2060499" cy="1291014"/>
          </a:xfrm>
          <a:prstGeom prst="rect">
            <a:avLst/>
          </a:prstGeom>
          <a:noFill/>
          <a:ln>
            <a:noFill/>
          </a:ln>
        </p:spPr>
      </p:pic>
      <p:pic>
        <p:nvPicPr>
          <p:cNvPr id="34" name="Google Shape;34;p3"/>
          <p:cNvPicPr preferRelativeResize="0"/>
          <p:nvPr/>
        </p:nvPicPr>
        <p:blipFill>
          <a:blip r:embed="rId5">
            <a:alphaModFix/>
          </a:blip>
          <a:stretch>
            <a:fillRect/>
          </a:stretch>
        </p:blipFill>
        <p:spPr>
          <a:xfrm>
            <a:off x="668050" y="661025"/>
            <a:ext cx="1524400" cy="403187"/>
          </a:xfrm>
          <a:prstGeom prst="rect">
            <a:avLst/>
          </a:prstGeom>
          <a:noFill/>
          <a:ln>
            <a:noFill/>
          </a:ln>
        </p:spPr>
      </p:pic>
      <p:pic>
        <p:nvPicPr>
          <p:cNvPr id="35" name="Google Shape;35;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lde 2" type="tx">
  <p:cSld name="TITLE_AND_BODY">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5</a:t>
            </a:r>
            <a:endParaRPr/>
          </a:p>
        </p:txBody>
      </p:sp>
      <p:sp>
        <p:nvSpPr>
          <p:cNvPr id="38" name="Google Shape;38;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0" name="Google Shape;4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41" name="Google Shape;41;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Winter”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2021</a:t>
            </a:r>
            <a:endParaRPr sz="1200">
              <a:latin typeface="Montserrat"/>
              <a:ea typeface="Montserrat"/>
              <a:cs typeface="Montserrat"/>
              <a:sym typeface="Montserrat"/>
            </a:endParaRPr>
          </a:p>
        </p:txBody>
      </p:sp>
      <p:sp>
        <p:nvSpPr>
          <p:cNvPr id="42" name="Google Shape;42;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Demeter:</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You told Hades that you would never be happy in the Underworld. Why?</a:t>
            </a:r>
            <a:endParaRPr sz="1550">
              <a:solidFill>
                <a:srgbClr val="FFFFFF"/>
              </a:solidFill>
              <a:latin typeface="Montserrat Medium"/>
              <a:ea typeface="Montserrat Medium"/>
              <a:cs typeface="Montserrat Medium"/>
              <a:sym typeface="Montserrat Medium"/>
            </a:endParaRPr>
          </a:p>
        </p:txBody>
      </p:sp>
      <p:pic>
        <p:nvPicPr>
          <p:cNvPr id="43" name="Google Shape;43;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44" name="Google Shape;44;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Persephone:</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93F4EF"/>
        </a:solidFill>
        <a:effectLst/>
      </p:bgPr>
    </p:bg>
    <p:spTree>
      <p:nvGrpSpPr>
        <p:cNvPr id="1" name="Shape 45"/>
        <p:cNvGrpSpPr/>
        <p:nvPr/>
      </p:nvGrpSpPr>
      <p:grpSpPr>
        <a:xfrm>
          <a:off x="0" y="0"/>
          <a:ext cx="0" cy="0"/>
          <a:chOff x="0" y="0"/>
          <a:chExt cx="0" cy="0"/>
        </a:xfrm>
      </p:grpSpPr>
      <p:sp>
        <p:nvSpPr>
          <p:cNvPr id="46" name="Google Shape;46;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5</a:t>
            </a:r>
            <a:endParaRPr/>
          </a:p>
        </p:txBody>
      </p:sp>
      <p:sp>
        <p:nvSpPr>
          <p:cNvPr id="47" name="Google Shape;47;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9" name="Google Shape;49;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50" name="Google Shape;50;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Winter”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2021</a:t>
            </a:r>
            <a:endParaRPr sz="1200">
              <a:latin typeface="Montserrat"/>
              <a:ea typeface="Montserrat"/>
              <a:cs typeface="Montserrat"/>
              <a:sym typeface="Montserrat"/>
            </a:endParaRPr>
          </a:p>
        </p:txBody>
      </p:sp>
      <p:sp>
        <p:nvSpPr>
          <p:cNvPr id="51" name="Google Shape;51;p5"/>
          <p:cNvSpPr txBox="1"/>
          <p:nvPr/>
        </p:nvSpPr>
        <p:spPr>
          <a:xfrm>
            <a:off x="668050" y="1545975"/>
            <a:ext cx="8792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Demeter:</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The first time Hades offered you pomegranate seeds, why didn’t you eat them?</a:t>
            </a:r>
            <a:endParaRPr sz="1550">
              <a:solidFill>
                <a:srgbClr val="FFFFFF"/>
              </a:solidFill>
              <a:latin typeface="Montserrat Medium"/>
              <a:ea typeface="Montserrat Medium"/>
              <a:cs typeface="Montserrat Medium"/>
              <a:sym typeface="Montserrat Medium"/>
            </a:endParaRPr>
          </a:p>
        </p:txBody>
      </p:sp>
      <p:pic>
        <p:nvPicPr>
          <p:cNvPr id="52" name="Google Shape;52;p5"/>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53" name="Google Shape;53;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Persephone:</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93F4EF"/>
        </a:solidFill>
        <a:effectLst/>
      </p:bgPr>
    </p:bg>
    <p:spTree>
      <p:nvGrpSpPr>
        <p:cNvPr id="1" name="Shape 54"/>
        <p:cNvGrpSpPr/>
        <p:nvPr/>
      </p:nvGrpSpPr>
      <p:grpSpPr>
        <a:xfrm>
          <a:off x="0" y="0"/>
          <a:ext cx="0" cy="0"/>
          <a:chOff x="0" y="0"/>
          <a:chExt cx="0" cy="0"/>
        </a:xfrm>
      </p:grpSpPr>
      <p:sp>
        <p:nvSpPr>
          <p:cNvPr id="55" name="Google Shape;55;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5</a:t>
            </a:r>
            <a:endParaRPr/>
          </a:p>
        </p:txBody>
      </p:sp>
      <p:sp>
        <p:nvSpPr>
          <p:cNvPr id="56" name="Google Shape;56;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8" name="Google Shape;58;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59" name="Google Shape;59;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Winter”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2021</a:t>
            </a:r>
            <a:endParaRPr sz="1200">
              <a:latin typeface="Montserrat"/>
              <a:ea typeface="Montserrat"/>
              <a:cs typeface="Montserrat"/>
              <a:sym typeface="Montserrat"/>
            </a:endParaRPr>
          </a:p>
        </p:txBody>
      </p:sp>
      <p:sp>
        <p:nvSpPr>
          <p:cNvPr id="60" name="Google Shape;60;p6"/>
          <p:cNvSpPr txBox="1"/>
          <p:nvPr/>
        </p:nvSpPr>
        <p:spPr>
          <a:xfrm>
            <a:off x="668050" y="1545975"/>
            <a:ext cx="8792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Demeter:</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 you eat the seeds when Hades offered them again?</a:t>
            </a:r>
            <a:endParaRPr sz="1550">
              <a:solidFill>
                <a:srgbClr val="FFFFFF"/>
              </a:solidFill>
              <a:latin typeface="Montserrat Medium"/>
              <a:ea typeface="Montserrat Medium"/>
              <a:cs typeface="Montserrat Medium"/>
              <a:sym typeface="Montserrat Medium"/>
            </a:endParaRPr>
          </a:p>
        </p:txBody>
      </p:sp>
      <p:pic>
        <p:nvPicPr>
          <p:cNvPr id="61" name="Google Shape;61;p6"/>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62" name="Google Shape;62;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Persephone:</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1_1">
    <p:bg>
      <p:bgPr>
        <a:solidFill>
          <a:srgbClr val="93F4EF"/>
        </a:solidFill>
        <a:effectLst/>
      </p:bgPr>
    </p:bg>
    <p:spTree>
      <p:nvGrpSpPr>
        <p:cNvPr id="1" name="Shape 63"/>
        <p:cNvGrpSpPr/>
        <p:nvPr/>
      </p:nvGrpSpPr>
      <p:grpSpPr>
        <a:xfrm>
          <a:off x="0" y="0"/>
          <a:ext cx="0" cy="0"/>
          <a:chOff x="0" y="0"/>
          <a:chExt cx="0" cy="0"/>
        </a:xfrm>
      </p:grpSpPr>
      <p:sp>
        <p:nvSpPr>
          <p:cNvPr id="64" name="Google Shape;64;p7"/>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5 of 5</a:t>
            </a:r>
            <a:endParaRPr/>
          </a:p>
        </p:txBody>
      </p:sp>
      <p:sp>
        <p:nvSpPr>
          <p:cNvPr id="65" name="Google Shape;65;p7"/>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7" name="Google Shape;67;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68" name="Google Shape;68;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Winter”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2021</a:t>
            </a:r>
            <a:endParaRPr sz="1200">
              <a:latin typeface="Montserrat"/>
              <a:ea typeface="Montserrat"/>
              <a:cs typeface="Montserrat"/>
              <a:sym typeface="Montserrat"/>
            </a:endParaRPr>
          </a:p>
        </p:txBody>
      </p:sp>
      <p:sp>
        <p:nvSpPr>
          <p:cNvPr id="69" name="Google Shape;69;p7"/>
          <p:cNvSpPr txBox="1"/>
          <p:nvPr/>
        </p:nvSpPr>
        <p:spPr>
          <a:xfrm>
            <a:off x="668050" y="1545975"/>
            <a:ext cx="8792700" cy="8850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Demeter:</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did you feel when Zeus said that you had to spend three months in the Underworld every year?</a:t>
            </a:r>
            <a:endParaRPr sz="1550">
              <a:solidFill>
                <a:srgbClr val="FFFFFF"/>
              </a:solidFill>
              <a:latin typeface="Montserrat Medium"/>
              <a:ea typeface="Montserrat Medium"/>
              <a:cs typeface="Montserrat Medium"/>
              <a:sym typeface="Montserrat Medium"/>
            </a:endParaRPr>
          </a:p>
        </p:txBody>
      </p:sp>
      <p:pic>
        <p:nvPicPr>
          <p:cNvPr id="70" name="Google Shape;70;p7"/>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71" name="Google Shape;71;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Persephone:</a:t>
            </a:r>
            <a:endParaRPr sz="15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ction.scholastic.com/issues/2020-21/020121/the-curse-of-winter.html?share-brightcove=5810376722001" TargetMode="External"/><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action.scholastic.com/issues/2020-21/020121/the-curse-of-winte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F4EF"/>
        </a:solidFill>
        <a:effectLst/>
      </p:bgPr>
    </p:bg>
    <p:spTree>
      <p:nvGrpSpPr>
        <p:cNvPr id="1" name="Shape 80"/>
        <p:cNvGrpSpPr/>
        <p:nvPr/>
      </p:nvGrpSpPr>
      <p:grpSpPr>
        <a:xfrm>
          <a:off x="0" y="0"/>
          <a:ext cx="0" cy="0"/>
          <a:chOff x="0" y="0"/>
          <a:chExt cx="0" cy="0"/>
        </a:xfrm>
      </p:grpSpPr>
      <p:sp>
        <p:nvSpPr>
          <p:cNvPr id="81" name="Google Shape;81;p9"/>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5</a:t>
            </a:r>
            <a:endParaRPr/>
          </a:p>
        </p:txBody>
      </p:sp>
      <p:sp>
        <p:nvSpPr>
          <p:cNvPr id="82" name="Google Shape;82;p9"/>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9"/>
          <p:cNvPicPr preferRelativeResize="0"/>
          <p:nvPr/>
        </p:nvPicPr>
        <p:blipFill>
          <a:blip r:embed="rId3">
            <a:alphaModFix/>
          </a:blip>
          <a:stretch>
            <a:fillRect/>
          </a:stretch>
        </p:blipFill>
        <p:spPr>
          <a:xfrm>
            <a:off x="3929325" y="7150397"/>
            <a:ext cx="2199725" cy="271300"/>
          </a:xfrm>
          <a:prstGeom prst="rect">
            <a:avLst/>
          </a:prstGeom>
          <a:noFill/>
          <a:ln>
            <a:noFill/>
          </a:ln>
        </p:spPr>
      </p:pic>
      <p:sp>
        <p:nvSpPr>
          <p:cNvPr id="84" name="Google Shape;84;p9"/>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85" name="Google Shape;85;p9"/>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Winter”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2021</a:t>
            </a:r>
            <a:endParaRPr sz="1200">
              <a:latin typeface="Montserrat"/>
              <a:ea typeface="Montserrat"/>
              <a:cs typeface="Montserrat"/>
              <a:sym typeface="Montserrat"/>
            </a:endParaRPr>
          </a:p>
        </p:txBody>
      </p:sp>
      <p:grpSp>
        <p:nvGrpSpPr>
          <p:cNvPr id="86" name="Google Shape;86;p9"/>
          <p:cNvGrpSpPr/>
          <p:nvPr/>
        </p:nvGrpSpPr>
        <p:grpSpPr>
          <a:xfrm>
            <a:off x="2446675" y="712650"/>
            <a:ext cx="4310700" cy="403200"/>
            <a:chOff x="2446675" y="712650"/>
            <a:chExt cx="4310700" cy="403200"/>
          </a:xfrm>
        </p:grpSpPr>
        <p:sp>
          <p:nvSpPr>
            <p:cNvPr id="87" name="Google Shape;87;p9"/>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88" name="Google Shape;88;p9"/>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89" name="Google Shape;89;p9"/>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90" name="Google Shape;90;p9"/>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Curse of Winter</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pic>
        <p:nvPicPr>
          <p:cNvPr id="91" name="Google Shape;91;p9"/>
          <p:cNvPicPr preferRelativeResize="0"/>
          <p:nvPr/>
        </p:nvPicPr>
        <p:blipFill>
          <a:blip r:embed="rId4">
            <a:alphaModFix/>
          </a:blip>
          <a:stretch>
            <a:fillRect/>
          </a:stretch>
        </p:blipFill>
        <p:spPr>
          <a:xfrm>
            <a:off x="7177300" y="1121775"/>
            <a:ext cx="2283375" cy="1530551"/>
          </a:xfrm>
          <a:prstGeom prst="rect">
            <a:avLst/>
          </a:prstGeom>
          <a:noFill/>
          <a:ln>
            <a:noFill/>
          </a:ln>
          <a:effectLst>
            <a:outerShdw blurRad="57150" dist="38100" dir="2160000" algn="bl" rotWithShape="0">
              <a:srgbClr val="000000">
                <a:alpha val="50000"/>
              </a:srgbClr>
            </a:outerShdw>
          </a:effectLst>
        </p:spPr>
      </p:pic>
      <p:sp>
        <p:nvSpPr>
          <p:cNvPr id="92" name="Google Shape;92;p9"/>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93" name="Google Shape;93;p9"/>
          <p:cNvSpPr txBox="1"/>
          <p:nvPr/>
        </p:nvSpPr>
        <p:spPr>
          <a:xfrm>
            <a:off x="4125000" y="3558700"/>
            <a:ext cx="5194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Persephone, shortly after your first trip to the Underworld. You tell your mother about your time there, and she has some questions.</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chemeClr val="dk1"/>
                </a:solidFill>
                <a:latin typeface="Montserrat Medium"/>
                <a:ea typeface="Montserrat Medium"/>
                <a:cs typeface="Montserrat Medium"/>
                <a:sym typeface="Montserrat Medium"/>
              </a:rPr>
              <a:t>Make inferences to answer each of her questions in the following slides with at least one complete sentence.</a:t>
            </a:r>
            <a:endParaRPr>
              <a:latin typeface="Montserrat Medium"/>
              <a:ea typeface="Montserrat Medium"/>
              <a:cs typeface="Montserrat Medium"/>
              <a:sym typeface="Montserrat Medium"/>
            </a:endParaRPr>
          </a:p>
        </p:txBody>
      </p:sp>
      <p:sp>
        <p:nvSpPr>
          <p:cNvPr id="94" name="Google Shape;94;p9"/>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95" name="Google Shape;95;p9"/>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96" name="Google Shape;96;p9"/>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97" name="Google Shape;97;p9"/>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a:solidFill>
                  <a:srgbClr val="1155CC"/>
                </a:solidFill>
                <a:latin typeface="Montserrat"/>
                <a:ea typeface="Montserrat"/>
                <a:cs typeface="Montserrat"/>
                <a:sym typeface="Montserrat"/>
              </a:rPr>
              <a:t>Click here to watch our video!</a:t>
            </a:r>
            <a:endParaRPr b="1">
              <a:solidFill>
                <a:srgbClr val="1155CC"/>
              </a:solidFill>
              <a:latin typeface="Montserrat"/>
              <a:ea typeface="Montserrat"/>
              <a:cs typeface="Montserrat"/>
              <a:sym typeface="Montserrat"/>
            </a:endParaRPr>
          </a:p>
        </p:txBody>
      </p:sp>
      <p:pic>
        <p:nvPicPr>
          <p:cNvPr id="99" name="Google Shape;99;p9"/>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100" name="Google Shape;100;p9"/>
          <p:cNvPicPr preferRelativeResize="0"/>
          <p:nvPr/>
        </p:nvPicPr>
        <p:blipFill>
          <a:blip r:embed="rId6">
            <a:alphaModFix/>
          </a:blip>
          <a:stretch>
            <a:fillRect/>
          </a:stretch>
        </p:blipFill>
        <p:spPr>
          <a:xfrm>
            <a:off x="668050" y="661025"/>
            <a:ext cx="1524400" cy="403187"/>
          </a:xfrm>
          <a:prstGeom prst="rect">
            <a:avLst/>
          </a:prstGeom>
          <a:noFill/>
          <a:ln>
            <a:noFill/>
          </a:ln>
        </p:spPr>
      </p:pic>
      <p:pic>
        <p:nvPicPr>
          <p:cNvPr id="101" name="Google Shape;101;p9"/>
          <p:cNvPicPr preferRelativeResize="0"/>
          <p:nvPr/>
        </p:nvPicPr>
        <p:blipFill>
          <a:blip r:embed="rId7">
            <a:alphaModFix/>
          </a:blip>
          <a:stretch>
            <a:fillRect/>
          </a:stretch>
        </p:blipFill>
        <p:spPr>
          <a:xfrm rot="4109499">
            <a:off x="2935310" y="3322951"/>
            <a:ext cx="1082656" cy="641698"/>
          </a:xfrm>
          <a:prstGeom prst="rect">
            <a:avLst/>
          </a:prstGeom>
          <a:noFill/>
          <a:ln>
            <a:noFill/>
          </a:ln>
        </p:spPr>
      </p:pic>
      <p:sp>
        <p:nvSpPr>
          <p:cNvPr id="102" name="Google Shape;102;p9">
            <a:hlinkClick r:id="rId8"/>
          </p:cNvPr>
          <p:cNvSpPr txBox="1"/>
          <p:nvPr/>
        </p:nvSpPr>
        <p:spPr>
          <a:xfrm>
            <a:off x="4162600" y="5815400"/>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9">
            <a:hlinkClick r:id="rId9"/>
          </p:cNvPr>
          <p:cNvSpPr txBox="1"/>
          <p:nvPr/>
        </p:nvSpPr>
        <p:spPr>
          <a:xfrm>
            <a:off x="2446438" y="2017850"/>
            <a:ext cx="2060400" cy="1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body" idx="4294967295"/>
          </p:nvPr>
        </p:nvSpPr>
        <p:spPr>
          <a:xfrm>
            <a:off x="1174050" y="2962675"/>
            <a:ext cx="7710300" cy="37065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9" name="Google Shape;109;p10"/>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1"/>
          <p:cNvSpPr txBox="1">
            <a:spLocks noGrp="1"/>
          </p:cNvSpPr>
          <p:nvPr>
            <p:ph type="body" idx="4294967295"/>
          </p:nvPr>
        </p:nvSpPr>
        <p:spPr>
          <a:xfrm>
            <a:off x="1174050" y="2962675"/>
            <a:ext cx="7710300" cy="37065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15" name="Google Shape;115;p11"/>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a:spLocks noGrp="1"/>
          </p:cNvSpPr>
          <p:nvPr>
            <p:ph type="body" idx="4294967295"/>
          </p:nvPr>
        </p:nvSpPr>
        <p:spPr>
          <a:xfrm>
            <a:off x="1174050" y="2962675"/>
            <a:ext cx="7710300" cy="37065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21" name="Google Shape;121;p12"/>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3"/>
          <p:cNvSpPr txBox="1">
            <a:spLocks noGrp="1"/>
          </p:cNvSpPr>
          <p:nvPr>
            <p:ph type="body" idx="4294967295"/>
          </p:nvPr>
        </p:nvSpPr>
        <p:spPr>
          <a:xfrm>
            <a:off x="1174050" y="2962675"/>
            <a:ext cx="7710300" cy="37065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27" name="Google Shape;127;p13"/>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5 of 5</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Words>
  <Application>Microsoft Macintosh PowerPoint</Application>
  <PresentationFormat>Custom</PresentationFormat>
  <Paragraphs>18</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Montserrat ExtraBold</vt:lpstr>
      <vt:lpstr>Oswald Regular</vt:lpstr>
      <vt:lpstr>Caveat</vt:lpstr>
      <vt:lpstr>Arial</vt:lpstr>
      <vt:lpstr>Montserrat Medium</vt:lpstr>
      <vt:lpstr>Montserrat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2020-12-18T22:59:26Z</dcterms:modified>
</cp:coreProperties>
</file>